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Override PartName="/customXml/itemProps10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57" r:id="rId4"/>
  </p:sldMasterIdLst>
  <p:notesMasterIdLst>
    <p:notesMasterId r:id="rId9"/>
  </p:notesMasterIdLst>
  <p:sldIdLst>
    <p:sldId id="432" r:id="rId5"/>
    <p:sldId id="421" r:id="rId6"/>
    <p:sldId id="422" r:id="rId7"/>
    <p:sldId id="259" r:id="rId8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423" r:id="rId24"/>
    <p:sldId id="278" r:id="rId25"/>
    <p:sldId id="280" r:id="rId26"/>
    <p:sldId id="281" r:id="rId27"/>
    <p:sldId id="283" r:id="rId28"/>
    <p:sldId id="284" r:id="rId29"/>
    <p:sldId id="285" r:id="rId30"/>
    <p:sldId id="287" r:id="rId31"/>
    <p:sldId id="290" r:id="rId32"/>
    <p:sldId id="291" r:id="rId33"/>
    <p:sldId id="292" r:id="rId34"/>
    <p:sldId id="293" r:id="rId35"/>
    <p:sldId id="295" r:id="rId36"/>
    <p:sldId id="297" r:id="rId37"/>
    <p:sldId id="298" r:id="rId38"/>
    <p:sldId id="299" r:id="rId39"/>
    <p:sldId id="300" r:id="rId40"/>
    <p:sldId id="301" r:id="rId41"/>
    <p:sldId id="302" r:id="rId42"/>
    <p:sldId id="305" r:id="rId43"/>
    <p:sldId id="306" r:id="rId44"/>
    <p:sldId id="307" r:id="rId45"/>
    <p:sldId id="309" r:id="rId46"/>
    <p:sldId id="311" r:id="rId47"/>
    <p:sldId id="314" r:id="rId48"/>
    <p:sldId id="424" r:id="rId49"/>
    <p:sldId id="315" r:id="rId50"/>
    <p:sldId id="316" r:id="rId51"/>
    <p:sldId id="317" r:id="rId52"/>
    <p:sldId id="318" r:id="rId53"/>
    <p:sldId id="319" r:id="rId54"/>
    <p:sldId id="321" r:id="rId55"/>
    <p:sldId id="425" r:id="rId56"/>
    <p:sldId id="323" r:id="rId57"/>
    <p:sldId id="324" r:id="rId58"/>
    <p:sldId id="327" r:id="rId59"/>
    <p:sldId id="329" r:id="rId60"/>
    <p:sldId id="330" r:id="rId61"/>
    <p:sldId id="332" r:id="rId62"/>
    <p:sldId id="426" r:id="rId63"/>
    <p:sldId id="333" r:id="rId64"/>
    <p:sldId id="335" r:id="rId65"/>
    <p:sldId id="338" r:id="rId66"/>
    <p:sldId id="340" r:id="rId67"/>
    <p:sldId id="342" r:id="rId68"/>
    <p:sldId id="343" r:id="rId69"/>
    <p:sldId id="345" r:id="rId70"/>
    <p:sldId id="348" r:id="rId71"/>
    <p:sldId id="350" r:id="rId72"/>
    <p:sldId id="351" r:id="rId73"/>
    <p:sldId id="352" r:id="rId74"/>
    <p:sldId id="353" r:id="rId75"/>
    <p:sldId id="355" r:id="rId76"/>
    <p:sldId id="356" r:id="rId77"/>
    <p:sldId id="358" r:id="rId78"/>
    <p:sldId id="359" r:id="rId79"/>
    <p:sldId id="360" r:id="rId80"/>
    <p:sldId id="428" r:id="rId81"/>
    <p:sldId id="427" r:id="rId82"/>
    <p:sldId id="363" r:id="rId83"/>
    <p:sldId id="364" r:id="rId84"/>
    <p:sldId id="367" r:id="rId85"/>
    <p:sldId id="368" r:id="rId86"/>
    <p:sldId id="370" r:id="rId87"/>
    <p:sldId id="372" r:id="rId88"/>
    <p:sldId id="373" r:id="rId89"/>
    <p:sldId id="375" r:id="rId90"/>
    <p:sldId id="378" r:id="rId91"/>
    <p:sldId id="379" r:id="rId92"/>
    <p:sldId id="380" r:id="rId93"/>
    <p:sldId id="381" r:id="rId94"/>
    <p:sldId id="382" r:id="rId95"/>
    <p:sldId id="384" r:id="rId96"/>
    <p:sldId id="386" r:id="rId97"/>
    <p:sldId id="430" r:id="rId98"/>
    <p:sldId id="429" r:id="rId99"/>
    <p:sldId id="388" r:id="rId100"/>
    <p:sldId id="389" r:id="rId101"/>
    <p:sldId id="390" r:id="rId102"/>
    <p:sldId id="392" r:id="rId103"/>
    <p:sldId id="393" r:id="rId104"/>
    <p:sldId id="394" r:id="rId105"/>
    <p:sldId id="396" r:id="rId106"/>
    <p:sldId id="397" r:id="rId107"/>
    <p:sldId id="398" r:id="rId108"/>
    <p:sldId id="399" r:id="rId109"/>
    <p:sldId id="400" r:id="rId110"/>
    <p:sldId id="402" r:id="rId111"/>
    <p:sldId id="431" r:id="rId112"/>
    <p:sldId id="403" r:id="rId113"/>
    <p:sldId id="405" r:id="rId114"/>
    <p:sldId id="408" r:id="rId115"/>
    <p:sldId id="409" r:id="rId116"/>
    <p:sldId id="410" r:id="rId117"/>
    <p:sldId id="411" r:id="rId118"/>
    <p:sldId id="413" r:id="rId119"/>
    <p:sldId id="414" r:id="rId120"/>
    <p:sldId id="415" r:id="rId121"/>
    <p:sldId id="416" r:id="rId122"/>
    <p:sldId id="417" r:id="rId123"/>
    <p:sldId id="418" r:id="rId124"/>
  </p:sldIdLst>
  <p:sldSz cx="12167870" cy="684022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42" autoAdjust="0"/>
  </p:normalViewPr>
  <p:slideViewPr>
    <p:cSldViewPr showGuides="1">
      <p:cViewPr>
        <p:scale>
          <a:sx n="100" d="100"/>
          <a:sy n="100" d="100"/>
        </p:scale>
        <p:origin x="-960" y="-396"/>
      </p:cViewPr>
      <p:guideLst>
        <p:guide orient="horz" pos="21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4.xml"/><Relationship Id="rId98" Type="http://schemas.openxmlformats.org/officeDocument/2006/relationships/slide" Target="slides/slide93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" Type="http://schemas.openxmlformats.org/officeDocument/2006/relationships/notesMaster" Target="notesMasters/notesMaster1.xml"/><Relationship Id="rId89" Type="http://schemas.openxmlformats.org/officeDocument/2006/relationships/slide" Target="slides/slide84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80" Type="http://schemas.openxmlformats.org/officeDocument/2006/relationships/slide" Target="slides/slide75.xml"/><Relationship Id="rId8" Type="http://schemas.openxmlformats.org/officeDocument/2006/relationships/slide" Target="slides/slide4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7" Type="http://schemas.openxmlformats.org/officeDocument/2006/relationships/slide" Target="slides/slide3.xml"/><Relationship Id="rId69" Type="http://schemas.openxmlformats.org/officeDocument/2006/relationships/slide" Target="slides/slide64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slide" Target="slides/slide2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2" Type="http://schemas.openxmlformats.org/officeDocument/2006/relationships/customXml" Target="../customXml/item115.xml"/><Relationship Id="rId241" Type="http://schemas.openxmlformats.org/officeDocument/2006/relationships/customXml" Target="../customXml/item114.xml"/><Relationship Id="rId240" Type="http://schemas.openxmlformats.org/officeDocument/2006/relationships/customXml" Target="../customXml/item113.xml"/><Relationship Id="rId24" Type="http://schemas.openxmlformats.org/officeDocument/2006/relationships/slide" Target="slides/slide19.xml"/><Relationship Id="rId239" Type="http://schemas.openxmlformats.org/officeDocument/2006/relationships/customXml" Target="../customXml/item112.xml"/><Relationship Id="rId238" Type="http://schemas.openxmlformats.org/officeDocument/2006/relationships/customXml" Target="../customXml/item111.xml"/><Relationship Id="rId237" Type="http://schemas.openxmlformats.org/officeDocument/2006/relationships/customXml" Target="../customXml/item110.xml"/><Relationship Id="rId236" Type="http://schemas.openxmlformats.org/officeDocument/2006/relationships/customXml" Target="../customXml/item109.xml"/><Relationship Id="rId235" Type="http://schemas.openxmlformats.org/officeDocument/2006/relationships/customXml" Target="../customXml/item108.xml"/><Relationship Id="rId234" Type="http://schemas.openxmlformats.org/officeDocument/2006/relationships/customXml" Target="../customXml/item107.xml"/><Relationship Id="rId233" Type="http://schemas.openxmlformats.org/officeDocument/2006/relationships/customXml" Target="../customXml/item106.xml"/><Relationship Id="rId232" Type="http://schemas.openxmlformats.org/officeDocument/2006/relationships/customXml" Target="../customXml/item105.xml"/><Relationship Id="rId231" Type="http://schemas.openxmlformats.org/officeDocument/2006/relationships/customXml" Target="../customXml/item104.xml"/><Relationship Id="rId230" Type="http://schemas.openxmlformats.org/officeDocument/2006/relationships/customXml" Target="../customXml/item103.xml"/><Relationship Id="rId23" Type="http://schemas.openxmlformats.org/officeDocument/2006/relationships/slide" Target="slides/slide18.xml"/><Relationship Id="rId229" Type="http://schemas.openxmlformats.org/officeDocument/2006/relationships/customXml" Target="../customXml/item102.xml"/><Relationship Id="rId228" Type="http://schemas.openxmlformats.org/officeDocument/2006/relationships/customXml" Target="../customXml/item101.xml"/><Relationship Id="rId227" Type="http://schemas.openxmlformats.org/officeDocument/2006/relationships/customXml" Target="../customXml/item100.xml"/><Relationship Id="rId226" Type="http://schemas.openxmlformats.org/officeDocument/2006/relationships/customXml" Target="../customXml/item99.xml"/><Relationship Id="rId225" Type="http://schemas.openxmlformats.org/officeDocument/2006/relationships/customXml" Target="../customXml/item98.xml"/><Relationship Id="rId224" Type="http://schemas.openxmlformats.org/officeDocument/2006/relationships/customXml" Target="../customXml/item97.xml"/><Relationship Id="rId223" Type="http://schemas.openxmlformats.org/officeDocument/2006/relationships/customXml" Target="../customXml/item96.xml"/><Relationship Id="rId222" Type="http://schemas.openxmlformats.org/officeDocument/2006/relationships/customXml" Target="../customXml/item95.xml"/><Relationship Id="rId221" Type="http://schemas.openxmlformats.org/officeDocument/2006/relationships/customXml" Target="../customXml/item94.xml"/><Relationship Id="rId220" Type="http://schemas.openxmlformats.org/officeDocument/2006/relationships/customXml" Target="../customXml/item93.xml"/><Relationship Id="rId22" Type="http://schemas.openxmlformats.org/officeDocument/2006/relationships/slide" Target="slides/slide17.xml"/><Relationship Id="rId219" Type="http://schemas.openxmlformats.org/officeDocument/2006/relationships/customXml" Target="../customXml/item92.xml"/><Relationship Id="rId218" Type="http://schemas.openxmlformats.org/officeDocument/2006/relationships/customXml" Target="../customXml/item91.xml"/><Relationship Id="rId217" Type="http://schemas.openxmlformats.org/officeDocument/2006/relationships/customXml" Target="../customXml/item90.xml"/><Relationship Id="rId216" Type="http://schemas.openxmlformats.org/officeDocument/2006/relationships/customXml" Target="../customXml/item89.xml"/><Relationship Id="rId215" Type="http://schemas.openxmlformats.org/officeDocument/2006/relationships/customXml" Target="../customXml/item88.xml"/><Relationship Id="rId214" Type="http://schemas.openxmlformats.org/officeDocument/2006/relationships/customXml" Target="../customXml/item87.xml"/><Relationship Id="rId213" Type="http://schemas.openxmlformats.org/officeDocument/2006/relationships/customXml" Target="../customXml/item86.xml"/><Relationship Id="rId212" Type="http://schemas.openxmlformats.org/officeDocument/2006/relationships/customXml" Target="../customXml/item85.xml"/><Relationship Id="rId211" Type="http://schemas.openxmlformats.org/officeDocument/2006/relationships/customXml" Target="../customXml/item84.xml"/><Relationship Id="rId210" Type="http://schemas.openxmlformats.org/officeDocument/2006/relationships/customXml" Target="../customXml/item83.xml"/><Relationship Id="rId21" Type="http://schemas.openxmlformats.org/officeDocument/2006/relationships/slide" Target="slides/slide16.xml"/><Relationship Id="rId209" Type="http://schemas.openxmlformats.org/officeDocument/2006/relationships/customXml" Target="../customXml/item82.xml"/><Relationship Id="rId208" Type="http://schemas.openxmlformats.org/officeDocument/2006/relationships/customXml" Target="../customXml/item81.xml"/><Relationship Id="rId207" Type="http://schemas.openxmlformats.org/officeDocument/2006/relationships/customXml" Target="../customXml/item80.xml"/><Relationship Id="rId206" Type="http://schemas.openxmlformats.org/officeDocument/2006/relationships/customXml" Target="../customXml/item79.xml"/><Relationship Id="rId205" Type="http://schemas.openxmlformats.org/officeDocument/2006/relationships/customXml" Target="../customXml/item78.xml"/><Relationship Id="rId204" Type="http://schemas.openxmlformats.org/officeDocument/2006/relationships/customXml" Target="../customXml/item77.xml"/><Relationship Id="rId203" Type="http://schemas.openxmlformats.org/officeDocument/2006/relationships/customXml" Target="../customXml/item76.xml"/><Relationship Id="rId202" Type="http://schemas.openxmlformats.org/officeDocument/2006/relationships/customXml" Target="../customXml/item75.xml"/><Relationship Id="rId201" Type="http://schemas.openxmlformats.org/officeDocument/2006/relationships/customXml" Target="../customXml/item74.xml"/><Relationship Id="rId200" Type="http://schemas.openxmlformats.org/officeDocument/2006/relationships/customXml" Target="../customXml/item73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9" Type="http://schemas.openxmlformats.org/officeDocument/2006/relationships/customXml" Target="../customXml/item72.xml"/><Relationship Id="rId198" Type="http://schemas.openxmlformats.org/officeDocument/2006/relationships/customXml" Target="../customXml/item71.xml"/><Relationship Id="rId197" Type="http://schemas.openxmlformats.org/officeDocument/2006/relationships/customXml" Target="../customXml/item70.xml"/><Relationship Id="rId196" Type="http://schemas.openxmlformats.org/officeDocument/2006/relationships/customXml" Target="../customXml/item69.xml"/><Relationship Id="rId195" Type="http://schemas.openxmlformats.org/officeDocument/2006/relationships/customXml" Target="../customXml/item68.xml"/><Relationship Id="rId194" Type="http://schemas.openxmlformats.org/officeDocument/2006/relationships/customXml" Target="../customXml/item67.xml"/><Relationship Id="rId193" Type="http://schemas.openxmlformats.org/officeDocument/2006/relationships/customXml" Target="../customXml/item66.xml"/><Relationship Id="rId192" Type="http://schemas.openxmlformats.org/officeDocument/2006/relationships/customXml" Target="../customXml/item65.xml"/><Relationship Id="rId191" Type="http://schemas.openxmlformats.org/officeDocument/2006/relationships/customXml" Target="../customXml/item64.xml"/><Relationship Id="rId190" Type="http://schemas.openxmlformats.org/officeDocument/2006/relationships/customXml" Target="../customXml/item63.xml"/><Relationship Id="rId19" Type="http://schemas.openxmlformats.org/officeDocument/2006/relationships/slide" Target="slides/slide14.xml"/><Relationship Id="rId189" Type="http://schemas.openxmlformats.org/officeDocument/2006/relationships/customXml" Target="../customXml/item62.xml"/><Relationship Id="rId188" Type="http://schemas.openxmlformats.org/officeDocument/2006/relationships/customXml" Target="../customXml/item61.xml"/><Relationship Id="rId187" Type="http://schemas.openxmlformats.org/officeDocument/2006/relationships/customXml" Target="../customXml/item60.xml"/><Relationship Id="rId186" Type="http://schemas.openxmlformats.org/officeDocument/2006/relationships/customXml" Target="../customXml/item59.xml"/><Relationship Id="rId185" Type="http://schemas.openxmlformats.org/officeDocument/2006/relationships/customXml" Target="../customXml/item58.xml"/><Relationship Id="rId184" Type="http://schemas.openxmlformats.org/officeDocument/2006/relationships/customXml" Target="../customXml/item57.xml"/><Relationship Id="rId183" Type="http://schemas.openxmlformats.org/officeDocument/2006/relationships/customXml" Target="../customXml/item56.xml"/><Relationship Id="rId182" Type="http://schemas.openxmlformats.org/officeDocument/2006/relationships/customXml" Target="../customXml/item55.xml"/><Relationship Id="rId181" Type="http://schemas.openxmlformats.org/officeDocument/2006/relationships/customXml" Target="../customXml/item54.xml"/><Relationship Id="rId180" Type="http://schemas.openxmlformats.org/officeDocument/2006/relationships/customXml" Target="../customXml/item53.xml"/><Relationship Id="rId18" Type="http://schemas.openxmlformats.org/officeDocument/2006/relationships/slide" Target="slides/slide13.xml"/><Relationship Id="rId179" Type="http://schemas.openxmlformats.org/officeDocument/2006/relationships/customXml" Target="../customXml/item52.xml"/><Relationship Id="rId178" Type="http://schemas.openxmlformats.org/officeDocument/2006/relationships/customXml" Target="../customXml/item51.xml"/><Relationship Id="rId177" Type="http://schemas.openxmlformats.org/officeDocument/2006/relationships/customXml" Target="../customXml/item50.xml"/><Relationship Id="rId176" Type="http://schemas.openxmlformats.org/officeDocument/2006/relationships/customXml" Target="../customXml/item49.xml"/><Relationship Id="rId175" Type="http://schemas.openxmlformats.org/officeDocument/2006/relationships/customXml" Target="../customXml/item48.xml"/><Relationship Id="rId174" Type="http://schemas.openxmlformats.org/officeDocument/2006/relationships/customXml" Target="../customXml/item47.xml"/><Relationship Id="rId173" Type="http://schemas.openxmlformats.org/officeDocument/2006/relationships/customXml" Target="../customXml/item46.xml"/><Relationship Id="rId172" Type="http://schemas.openxmlformats.org/officeDocument/2006/relationships/customXml" Target="../customXml/item45.xml"/><Relationship Id="rId171" Type="http://schemas.openxmlformats.org/officeDocument/2006/relationships/customXml" Target="../customXml/item44.xml"/><Relationship Id="rId170" Type="http://schemas.openxmlformats.org/officeDocument/2006/relationships/customXml" Target="../customXml/item43.xml"/><Relationship Id="rId17" Type="http://schemas.openxmlformats.org/officeDocument/2006/relationships/slide" Target="slides/slide12.xml"/><Relationship Id="rId169" Type="http://schemas.openxmlformats.org/officeDocument/2006/relationships/customXml" Target="../customXml/item42.xml"/><Relationship Id="rId168" Type="http://schemas.openxmlformats.org/officeDocument/2006/relationships/customXml" Target="../customXml/item41.xml"/><Relationship Id="rId167" Type="http://schemas.openxmlformats.org/officeDocument/2006/relationships/customXml" Target="../customXml/item40.xml"/><Relationship Id="rId166" Type="http://schemas.openxmlformats.org/officeDocument/2006/relationships/customXml" Target="../customXml/item39.xml"/><Relationship Id="rId165" Type="http://schemas.openxmlformats.org/officeDocument/2006/relationships/customXml" Target="../customXml/item38.xml"/><Relationship Id="rId164" Type="http://schemas.openxmlformats.org/officeDocument/2006/relationships/customXml" Target="../customXml/item37.xml"/><Relationship Id="rId163" Type="http://schemas.openxmlformats.org/officeDocument/2006/relationships/customXml" Target="../customXml/item36.xml"/><Relationship Id="rId162" Type="http://schemas.openxmlformats.org/officeDocument/2006/relationships/customXml" Target="../customXml/item35.xml"/><Relationship Id="rId161" Type="http://schemas.openxmlformats.org/officeDocument/2006/relationships/customXml" Target="../customXml/item34.xml"/><Relationship Id="rId160" Type="http://schemas.openxmlformats.org/officeDocument/2006/relationships/customXml" Target="../customXml/item33.xml"/><Relationship Id="rId16" Type="http://schemas.openxmlformats.org/officeDocument/2006/relationships/slide" Target="slides/slide11.xml"/><Relationship Id="rId159" Type="http://schemas.openxmlformats.org/officeDocument/2006/relationships/customXml" Target="../customXml/item32.xml"/><Relationship Id="rId158" Type="http://schemas.openxmlformats.org/officeDocument/2006/relationships/customXml" Target="../customXml/item31.xml"/><Relationship Id="rId157" Type="http://schemas.openxmlformats.org/officeDocument/2006/relationships/customXml" Target="../customXml/item30.xml"/><Relationship Id="rId156" Type="http://schemas.openxmlformats.org/officeDocument/2006/relationships/customXml" Target="../customXml/item29.xml"/><Relationship Id="rId155" Type="http://schemas.openxmlformats.org/officeDocument/2006/relationships/customXml" Target="../customXml/item28.xml"/><Relationship Id="rId154" Type="http://schemas.openxmlformats.org/officeDocument/2006/relationships/customXml" Target="../customXml/item27.xml"/><Relationship Id="rId153" Type="http://schemas.openxmlformats.org/officeDocument/2006/relationships/customXml" Target="../customXml/item26.xml"/><Relationship Id="rId152" Type="http://schemas.openxmlformats.org/officeDocument/2006/relationships/customXml" Target="../customXml/item25.xml"/><Relationship Id="rId151" Type="http://schemas.openxmlformats.org/officeDocument/2006/relationships/customXml" Target="../customXml/item24.xml"/><Relationship Id="rId150" Type="http://schemas.openxmlformats.org/officeDocument/2006/relationships/customXml" Target="../customXml/item23.xml"/><Relationship Id="rId15" Type="http://schemas.openxmlformats.org/officeDocument/2006/relationships/slide" Target="slides/slide10.xml"/><Relationship Id="rId149" Type="http://schemas.openxmlformats.org/officeDocument/2006/relationships/customXml" Target="../customXml/item22.xml"/><Relationship Id="rId148" Type="http://schemas.openxmlformats.org/officeDocument/2006/relationships/customXml" Target="../customXml/item21.xml"/><Relationship Id="rId147" Type="http://schemas.openxmlformats.org/officeDocument/2006/relationships/customXml" Target="../customXml/item20.xml"/><Relationship Id="rId146" Type="http://schemas.openxmlformats.org/officeDocument/2006/relationships/customXml" Target="../customXml/item19.xml"/><Relationship Id="rId145" Type="http://schemas.openxmlformats.org/officeDocument/2006/relationships/customXml" Target="../customXml/item18.xml"/><Relationship Id="rId144" Type="http://schemas.openxmlformats.org/officeDocument/2006/relationships/customXml" Target="../customXml/item17.xml"/><Relationship Id="rId143" Type="http://schemas.openxmlformats.org/officeDocument/2006/relationships/customXml" Target="../customXml/item16.xml"/><Relationship Id="rId142" Type="http://schemas.openxmlformats.org/officeDocument/2006/relationships/customXml" Target="../customXml/item15.xml"/><Relationship Id="rId141" Type="http://schemas.openxmlformats.org/officeDocument/2006/relationships/customXml" Target="../customXml/item14.xml"/><Relationship Id="rId140" Type="http://schemas.openxmlformats.org/officeDocument/2006/relationships/customXml" Target="../customXml/item13.xml"/><Relationship Id="rId14" Type="http://schemas.openxmlformats.org/officeDocument/2006/relationships/slide" Target="slides/slide9.xml"/><Relationship Id="rId139" Type="http://schemas.openxmlformats.org/officeDocument/2006/relationships/customXml" Target="../customXml/item12.xml"/><Relationship Id="rId138" Type="http://schemas.openxmlformats.org/officeDocument/2006/relationships/customXml" Target="../customXml/item11.xml"/><Relationship Id="rId137" Type="http://schemas.openxmlformats.org/officeDocument/2006/relationships/customXml" Target="../customXml/item10.xml"/><Relationship Id="rId136" Type="http://schemas.openxmlformats.org/officeDocument/2006/relationships/customXml" Target="../customXml/item9.xml"/><Relationship Id="rId135" Type="http://schemas.openxmlformats.org/officeDocument/2006/relationships/customXml" Target="../customXml/item8.xml"/><Relationship Id="rId134" Type="http://schemas.openxmlformats.org/officeDocument/2006/relationships/customXml" Target="../customXml/item7.xml"/><Relationship Id="rId133" Type="http://schemas.openxmlformats.org/officeDocument/2006/relationships/customXml" Target="../customXml/item6.xml"/><Relationship Id="rId132" Type="http://schemas.openxmlformats.org/officeDocument/2006/relationships/customXml" Target="../customXml/item5.xml"/><Relationship Id="rId131" Type="http://schemas.openxmlformats.org/officeDocument/2006/relationships/customXml" Target="../customXml/item4.xml"/><Relationship Id="rId130" Type="http://schemas.openxmlformats.org/officeDocument/2006/relationships/customXml" Target="../customXml/item3.xml"/><Relationship Id="rId13" Type="http://schemas.openxmlformats.org/officeDocument/2006/relationships/slide" Target="slides/slide8.xml"/><Relationship Id="rId129" Type="http://schemas.openxmlformats.org/officeDocument/2006/relationships/customXml" Target="../customXml/item2.xml"/><Relationship Id="rId128" Type="http://schemas.openxmlformats.org/officeDocument/2006/relationships/customXml" Target="../customXml/item1.xml"/><Relationship Id="rId127" Type="http://schemas.openxmlformats.org/officeDocument/2006/relationships/tableStyles" Target="tableStyles.xml"/><Relationship Id="rId126" Type="http://schemas.openxmlformats.org/officeDocument/2006/relationships/viewProps" Target="viewProps.xml"/><Relationship Id="rId125" Type="http://schemas.openxmlformats.org/officeDocument/2006/relationships/presProps" Target="presProps.xml"/><Relationship Id="rId124" Type="http://schemas.openxmlformats.org/officeDocument/2006/relationships/slide" Target="slides/slide119.xml"/><Relationship Id="rId123" Type="http://schemas.openxmlformats.org/officeDocument/2006/relationships/slide" Target="slides/slide118.xml"/><Relationship Id="rId122" Type="http://schemas.openxmlformats.org/officeDocument/2006/relationships/slide" Target="slides/slide117.xml"/><Relationship Id="rId121" Type="http://schemas.openxmlformats.org/officeDocument/2006/relationships/slide" Target="slides/slide116.xml"/><Relationship Id="rId120" Type="http://schemas.openxmlformats.org/officeDocument/2006/relationships/slide" Target="slides/slide115.xml"/><Relationship Id="rId12" Type="http://schemas.openxmlformats.org/officeDocument/2006/relationships/slide" Target="slides/slide7.xml"/><Relationship Id="rId119" Type="http://schemas.openxmlformats.org/officeDocument/2006/relationships/slide" Target="slides/slide114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4" Type="http://schemas.openxmlformats.org/officeDocument/2006/relationships/slide" Target="slides/slide109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110" Type="http://schemas.openxmlformats.org/officeDocument/2006/relationships/slide" Target="slides/slide105.xml"/><Relationship Id="rId11" Type="http://schemas.openxmlformats.org/officeDocument/2006/relationships/slide" Target="slides/slide6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wmf"/><Relationship Id="rId8" Type="http://schemas.openxmlformats.org/officeDocument/2006/relationships/image" Target="../media/image101.wmf"/><Relationship Id="rId7" Type="http://schemas.openxmlformats.org/officeDocument/2006/relationships/image" Target="../media/image100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1" Type="http://schemas.openxmlformats.org/officeDocument/2006/relationships/image" Target="../media/image104.wmf"/><Relationship Id="rId10" Type="http://schemas.openxmlformats.org/officeDocument/2006/relationships/image" Target="../media/image103.wmf"/><Relationship Id="rId1" Type="http://schemas.openxmlformats.org/officeDocument/2006/relationships/image" Target="../media/image9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8.wmf"/><Relationship Id="rId8" Type="http://schemas.openxmlformats.org/officeDocument/2006/relationships/image" Target="../media/image117.wmf"/><Relationship Id="rId7" Type="http://schemas.openxmlformats.org/officeDocument/2006/relationships/image" Target="../media/image116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7" Type="http://schemas.openxmlformats.org/officeDocument/2006/relationships/image" Target="../media/image126.wmf"/><Relationship Id="rId16" Type="http://schemas.openxmlformats.org/officeDocument/2006/relationships/image" Target="../media/image125.wmf"/><Relationship Id="rId15" Type="http://schemas.openxmlformats.org/officeDocument/2006/relationships/image" Target="../media/image124.wmf"/><Relationship Id="rId14" Type="http://schemas.openxmlformats.org/officeDocument/2006/relationships/image" Target="../media/image123.wmf"/><Relationship Id="rId13" Type="http://schemas.openxmlformats.org/officeDocument/2006/relationships/image" Target="../media/image122.wmf"/><Relationship Id="rId12" Type="http://schemas.openxmlformats.org/officeDocument/2006/relationships/image" Target="../media/image121.wmf"/><Relationship Id="rId11" Type="http://schemas.openxmlformats.org/officeDocument/2006/relationships/image" Target="../media/image120.wmf"/><Relationship Id="rId10" Type="http://schemas.openxmlformats.org/officeDocument/2006/relationships/image" Target="../media/image119.wmf"/><Relationship Id="rId1" Type="http://schemas.openxmlformats.org/officeDocument/2006/relationships/image" Target="../media/image11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1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5.wmf"/><Relationship Id="rId4" Type="http://schemas.openxmlformats.org/officeDocument/2006/relationships/image" Target="../media/image144.wmf"/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7" Type="http://schemas.openxmlformats.org/officeDocument/2006/relationships/image" Target="../media/image152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wmf"/><Relationship Id="rId8" Type="http://schemas.openxmlformats.org/officeDocument/2006/relationships/image" Target="../media/image165.wmf"/><Relationship Id="rId7" Type="http://schemas.openxmlformats.org/officeDocument/2006/relationships/image" Target="../media/image164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Relationship Id="rId3" Type="http://schemas.openxmlformats.org/officeDocument/2006/relationships/image" Target="../media/image160.wmf"/><Relationship Id="rId2" Type="http://schemas.openxmlformats.org/officeDocument/2006/relationships/image" Target="../media/image158.wmf"/><Relationship Id="rId10" Type="http://schemas.openxmlformats.org/officeDocument/2006/relationships/image" Target="../media/image167.wmf"/><Relationship Id="rId1" Type="http://schemas.openxmlformats.org/officeDocument/2006/relationships/image" Target="../media/image157.wmf"/></Relationships>
</file>

<file path=ppt/drawings/_rels/vmlDrawing2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6.wmf"/><Relationship Id="rId8" Type="http://schemas.openxmlformats.org/officeDocument/2006/relationships/image" Target="../media/image175.wmf"/><Relationship Id="rId7" Type="http://schemas.openxmlformats.org/officeDocument/2006/relationships/image" Target="../media/image174.wmf"/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Relationship Id="rId3" Type="http://schemas.openxmlformats.org/officeDocument/2006/relationships/image" Target="../media/image170.wmf"/><Relationship Id="rId29" Type="http://schemas.openxmlformats.org/officeDocument/2006/relationships/image" Target="../media/image196.wmf"/><Relationship Id="rId28" Type="http://schemas.openxmlformats.org/officeDocument/2006/relationships/image" Target="../media/image195.wmf"/><Relationship Id="rId27" Type="http://schemas.openxmlformats.org/officeDocument/2006/relationships/image" Target="../media/image194.wmf"/><Relationship Id="rId26" Type="http://schemas.openxmlformats.org/officeDocument/2006/relationships/image" Target="../media/image193.wmf"/><Relationship Id="rId25" Type="http://schemas.openxmlformats.org/officeDocument/2006/relationships/image" Target="../media/image192.wmf"/><Relationship Id="rId24" Type="http://schemas.openxmlformats.org/officeDocument/2006/relationships/image" Target="../media/image191.wmf"/><Relationship Id="rId23" Type="http://schemas.openxmlformats.org/officeDocument/2006/relationships/image" Target="../media/image190.wmf"/><Relationship Id="rId22" Type="http://schemas.openxmlformats.org/officeDocument/2006/relationships/image" Target="../media/image189.wmf"/><Relationship Id="rId21" Type="http://schemas.openxmlformats.org/officeDocument/2006/relationships/image" Target="../media/image188.wmf"/><Relationship Id="rId20" Type="http://schemas.openxmlformats.org/officeDocument/2006/relationships/image" Target="../media/image187.wmf"/><Relationship Id="rId2" Type="http://schemas.openxmlformats.org/officeDocument/2006/relationships/image" Target="../media/image169.wmf"/><Relationship Id="rId19" Type="http://schemas.openxmlformats.org/officeDocument/2006/relationships/image" Target="../media/image186.wmf"/><Relationship Id="rId18" Type="http://schemas.openxmlformats.org/officeDocument/2006/relationships/image" Target="../media/image185.wmf"/><Relationship Id="rId17" Type="http://schemas.openxmlformats.org/officeDocument/2006/relationships/image" Target="../media/image184.wmf"/><Relationship Id="rId16" Type="http://schemas.openxmlformats.org/officeDocument/2006/relationships/image" Target="../media/image183.wmf"/><Relationship Id="rId15" Type="http://schemas.openxmlformats.org/officeDocument/2006/relationships/image" Target="../media/image182.wmf"/><Relationship Id="rId14" Type="http://schemas.openxmlformats.org/officeDocument/2006/relationships/image" Target="../media/image181.wmf"/><Relationship Id="rId13" Type="http://schemas.openxmlformats.org/officeDocument/2006/relationships/image" Target="../media/image180.wmf"/><Relationship Id="rId12" Type="http://schemas.openxmlformats.org/officeDocument/2006/relationships/image" Target="../media/image179.wmf"/><Relationship Id="rId11" Type="http://schemas.openxmlformats.org/officeDocument/2006/relationships/image" Target="../media/image178.wmf"/><Relationship Id="rId10" Type="http://schemas.openxmlformats.org/officeDocument/2006/relationships/image" Target="../media/image177.wmf"/><Relationship Id="rId1" Type="http://schemas.openxmlformats.org/officeDocument/2006/relationships/image" Target="../media/image16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2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7.wmf"/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24.vml.rels><?xml version="1.0" encoding="UTF-8" standalone="yes"?>
<Relationships xmlns="http://schemas.openxmlformats.org/package/2006/relationships"><Relationship Id="rId7" Type="http://schemas.openxmlformats.org/officeDocument/2006/relationships/image" Target="../media/image214.wmf"/><Relationship Id="rId6" Type="http://schemas.openxmlformats.org/officeDocument/2006/relationships/image" Target="../media/image213.wmf"/><Relationship Id="rId5" Type="http://schemas.openxmlformats.org/officeDocument/2006/relationships/image" Target="../media/image212.wmf"/><Relationship Id="rId4" Type="http://schemas.openxmlformats.org/officeDocument/2006/relationships/image" Target="../media/image211.wmf"/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4.wmf"/><Relationship Id="rId8" Type="http://schemas.openxmlformats.org/officeDocument/2006/relationships/image" Target="../media/image223.wmf"/><Relationship Id="rId7" Type="http://schemas.openxmlformats.org/officeDocument/2006/relationships/image" Target="../media/image222.wmf"/><Relationship Id="rId6" Type="http://schemas.openxmlformats.org/officeDocument/2006/relationships/image" Target="../media/image221.wmf"/><Relationship Id="rId5" Type="http://schemas.openxmlformats.org/officeDocument/2006/relationships/image" Target="../media/image220.wmf"/><Relationship Id="rId4" Type="http://schemas.openxmlformats.org/officeDocument/2006/relationships/image" Target="../media/image219.wmf"/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6" Type="http://schemas.openxmlformats.org/officeDocument/2006/relationships/image" Target="../media/image231.wmf"/><Relationship Id="rId15" Type="http://schemas.openxmlformats.org/officeDocument/2006/relationships/image" Target="../media/image230.wmf"/><Relationship Id="rId14" Type="http://schemas.openxmlformats.org/officeDocument/2006/relationships/image" Target="../media/image229.wmf"/><Relationship Id="rId13" Type="http://schemas.openxmlformats.org/officeDocument/2006/relationships/image" Target="../media/image228.wmf"/><Relationship Id="rId12" Type="http://schemas.openxmlformats.org/officeDocument/2006/relationships/image" Target="../media/image227.wmf"/><Relationship Id="rId11" Type="http://schemas.openxmlformats.org/officeDocument/2006/relationships/image" Target="../media/image226.wmf"/><Relationship Id="rId10" Type="http://schemas.openxmlformats.org/officeDocument/2006/relationships/image" Target="../media/image225.wmf"/><Relationship Id="rId1" Type="http://schemas.openxmlformats.org/officeDocument/2006/relationships/image" Target="../media/image216.wmf"/></Relationships>
</file>

<file path=ppt/drawings/_rels/vmlDrawing2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6.wmf"/><Relationship Id="rId3" Type="http://schemas.openxmlformats.org/officeDocument/2006/relationships/image" Target="../media/image235.wmf"/><Relationship Id="rId2" Type="http://schemas.openxmlformats.org/officeDocument/2006/relationships/image" Target="../media/image234.wmf"/><Relationship Id="rId1" Type="http://schemas.openxmlformats.org/officeDocument/2006/relationships/image" Target="../media/image233.wmf"/></Relationships>
</file>

<file path=ppt/drawings/_rels/vmlDrawing27.vml.rels><?xml version="1.0" encoding="UTF-8" standalone="yes"?>
<Relationships xmlns="http://schemas.openxmlformats.org/package/2006/relationships"><Relationship Id="rId5" Type="http://schemas.openxmlformats.org/officeDocument/2006/relationships/image" Target="../media/image241.wmf"/><Relationship Id="rId4" Type="http://schemas.openxmlformats.org/officeDocument/2006/relationships/image" Target="../media/image240.wmf"/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2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0.wmf"/><Relationship Id="rId8" Type="http://schemas.openxmlformats.org/officeDocument/2006/relationships/image" Target="../media/image249.wmf"/><Relationship Id="rId7" Type="http://schemas.openxmlformats.org/officeDocument/2006/relationships/image" Target="../media/image248.wmf"/><Relationship Id="rId6" Type="http://schemas.openxmlformats.org/officeDocument/2006/relationships/image" Target="../media/image247.wmf"/><Relationship Id="rId5" Type="http://schemas.openxmlformats.org/officeDocument/2006/relationships/image" Target="../media/image246.wmf"/><Relationship Id="rId4" Type="http://schemas.openxmlformats.org/officeDocument/2006/relationships/image" Target="../media/image245.wmf"/><Relationship Id="rId3" Type="http://schemas.openxmlformats.org/officeDocument/2006/relationships/image" Target="../media/image244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29.vml.rels><?xml version="1.0" encoding="UTF-8" standalone="yes"?>
<Relationships xmlns="http://schemas.openxmlformats.org/package/2006/relationships"><Relationship Id="rId9" Type="http://schemas.openxmlformats.org/officeDocument/2006/relationships/image" Target="../media/image262.wmf"/><Relationship Id="rId8" Type="http://schemas.openxmlformats.org/officeDocument/2006/relationships/image" Target="../media/image261.wmf"/><Relationship Id="rId7" Type="http://schemas.openxmlformats.org/officeDocument/2006/relationships/image" Target="../media/image260.wmf"/><Relationship Id="rId6" Type="http://schemas.openxmlformats.org/officeDocument/2006/relationships/image" Target="../media/image258.wmf"/><Relationship Id="rId5" Type="http://schemas.openxmlformats.org/officeDocument/2006/relationships/image" Target="../media/image257.wmf"/><Relationship Id="rId4" Type="http://schemas.openxmlformats.org/officeDocument/2006/relationships/image" Target="../media/image256.wmf"/><Relationship Id="rId3" Type="http://schemas.openxmlformats.org/officeDocument/2006/relationships/image" Target="../media/image255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0.vml.rels><?xml version="1.0" encoding="UTF-8" standalone="yes"?>
<Relationships xmlns="http://schemas.openxmlformats.org/package/2006/relationships"><Relationship Id="rId9" Type="http://schemas.openxmlformats.org/officeDocument/2006/relationships/image" Target="../media/image271.wmf"/><Relationship Id="rId8" Type="http://schemas.openxmlformats.org/officeDocument/2006/relationships/image" Target="../media/image270.wmf"/><Relationship Id="rId7" Type="http://schemas.openxmlformats.org/officeDocument/2006/relationships/image" Target="../media/image269.wmf"/><Relationship Id="rId6" Type="http://schemas.openxmlformats.org/officeDocument/2006/relationships/image" Target="../media/image268.wmf"/><Relationship Id="rId5" Type="http://schemas.openxmlformats.org/officeDocument/2006/relationships/image" Target="../media/image267.wmf"/><Relationship Id="rId4" Type="http://schemas.openxmlformats.org/officeDocument/2006/relationships/image" Target="../media/image266.wmf"/><Relationship Id="rId3" Type="http://schemas.openxmlformats.org/officeDocument/2006/relationships/image" Target="../media/image265.wmf"/><Relationship Id="rId2" Type="http://schemas.openxmlformats.org/officeDocument/2006/relationships/image" Target="../media/image264.wmf"/><Relationship Id="rId10" Type="http://schemas.openxmlformats.org/officeDocument/2006/relationships/image" Target="../media/image272.wmf"/><Relationship Id="rId1" Type="http://schemas.openxmlformats.org/officeDocument/2006/relationships/image" Target="../media/image263.wmf"/></Relationships>
</file>

<file path=ppt/drawings/_rels/vmlDrawing3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7.wmf"/><Relationship Id="rId3" Type="http://schemas.openxmlformats.org/officeDocument/2006/relationships/image" Target="../media/image276.wmf"/><Relationship Id="rId2" Type="http://schemas.openxmlformats.org/officeDocument/2006/relationships/image" Target="../media/image275.wmf"/><Relationship Id="rId1" Type="http://schemas.openxmlformats.org/officeDocument/2006/relationships/image" Target="../media/image274.wmf"/></Relationships>
</file>

<file path=ppt/drawings/_rels/vmlDrawing3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86.wmf"/><Relationship Id="rId8" Type="http://schemas.openxmlformats.org/officeDocument/2006/relationships/image" Target="../media/image285.wmf"/><Relationship Id="rId7" Type="http://schemas.openxmlformats.org/officeDocument/2006/relationships/image" Target="../media/image284.wmf"/><Relationship Id="rId6" Type="http://schemas.openxmlformats.org/officeDocument/2006/relationships/image" Target="../media/image283.wmf"/><Relationship Id="rId5" Type="http://schemas.openxmlformats.org/officeDocument/2006/relationships/image" Target="../media/image282.wmf"/><Relationship Id="rId4" Type="http://schemas.openxmlformats.org/officeDocument/2006/relationships/image" Target="../media/image281.wmf"/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/Relationships>
</file>

<file path=ppt/drawings/_rels/vmlDrawing3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5.wmf"/><Relationship Id="rId8" Type="http://schemas.openxmlformats.org/officeDocument/2006/relationships/image" Target="../media/image294.wmf"/><Relationship Id="rId7" Type="http://schemas.openxmlformats.org/officeDocument/2006/relationships/image" Target="../media/image293.wmf"/><Relationship Id="rId6" Type="http://schemas.openxmlformats.org/officeDocument/2006/relationships/image" Target="../media/image292.wmf"/><Relationship Id="rId5" Type="http://schemas.openxmlformats.org/officeDocument/2006/relationships/image" Target="../media/image291.wmf"/><Relationship Id="rId4" Type="http://schemas.openxmlformats.org/officeDocument/2006/relationships/image" Target="../media/image290.wmf"/><Relationship Id="rId3" Type="http://schemas.openxmlformats.org/officeDocument/2006/relationships/image" Target="../media/image289.wmf"/><Relationship Id="rId2" Type="http://schemas.openxmlformats.org/officeDocument/2006/relationships/image" Target="../media/image288.wmf"/><Relationship Id="rId15" Type="http://schemas.openxmlformats.org/officeDocument/2006/relationships/image" Target="../media/image301.wmf"/><Relationship Id="rId14" Type="http://schemas.openxmlformats.org/officeDocument/2006/relationships/image" Target="../media/image300.wmf"/><Relationship Id="rId13" Type="http://schemas.openxmlformats.org/officeDocument/2006/relationships/image" Target="../media/image299.wmf"/><Relationship Id="rId12" Type="http://schemas.openxmlformats.org/officeDocument/2006/relationships/image" Target="../media/image298.wmf"/><Relationship Id="rId11" Type="http://schemas.openxmlformats.org/officeDocument/2006/relationships/image" Target="../media/image297.wmf"/><Relationship Id="rId10" Type="http://schemas.openxmlformats.org/officeDocument/2006/relationships/image" Target="../media/image296.wmf"/><Relationship Id="rId1" Type="http://schemas.openxmlformats.org/officeDocument/2006/relationships/image" Target="../media/image28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wmf"/><Relationship Id="rId2" Type="http://schemas.openxmlformats.org/officeDocument/2006/relationships/image" Target="../media/image305.wmf"/><Relationship Id="rId1" Type="http://schemas.openxmlformats.org/officeDocument/2006/relationships/image" Target="../media/image304.wmf"/></Relationships>
</file>

<file path=ppt/drawings/_rels/vmlDrawing35.vml.rels><?xml version="1.0" encoding="UTF-8" standalone="yes"?>
<Relationships xmlns="http://schemas.openxmlformats.org/package/2006/relationships"><Relationship Id="rId6" Type="http://schemas.openxmlformats.org/officeDocument/2006/relationships/image" Target="../media/image313.wmf"/><Relationship Id="rId5" Type="http://schemas.openxmlformats.org/officeDocument/2006/relationships/image" Target="../media/image312.wmf"/><Relationship Id="rId4" Type="http://schemas.openxmlformats.org/officeDocument/2006/relationships/image" Target="../media/image311.wmf"/><Relationship Id="rId3" Type="http://schemas.openxmlformats.org/officeDocument/2006/relationships/image" Target="../media/image310.wmf"/><Relationship Id="rId2" Type="http://schemas.openxmlformats.org/officeDocument/2006/relationships/image" Target="../media/image309.wmf"/><Relationship Id="rId1" Type="http://schemas.openxmlformats.org/officeDocument/2006/relationships/image" Target="../media/image308.wmf"/></Relationships>
</file>

<file path=ppt/drawings/_rels/vmlDrawing3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7.wmf"/><Relationship Id="rId3" Type="http://schemas.openxmlformats.org/officeDocument/2006/relationships/image" Target="../media/image316.wmf"/><Relationship Id="rId2" Type="http://schemas.openxmlformats.org/officeDocument/2006/relationships/image" Target="../media/image315.wmf"/><Relationship Id="rId1" Type="http://schemas.openxmlformats.org/officeDocument/2006/relationships/image" Target="../media/image314.wmf"/></Relationships>
</file>

<file path=ppt/drawings/_rels/vmlDrawing37.vml.rels><?xml version="1.0" encoding="UTF-8" standalone="yes"?>
<Relationships xmlns="http://schemas.openxmlformats.org/package/2006/relationships"><Relationship Id="rId6" Type="http://schemas.openxmlformats.org/officeDocument/2006/relationships/image" Target="../media/image327.wmf"/><Relationship Id="rId5" Type="http://schemas.openxmlformats.org/officeDocument/2006/relationships/image" Target="../media/image326.wmf"/><Relationship Id="rId4" Type="http://schemas.openxmlformats.org/officeDocument/2006/relationships/image" Target="../media/image325.wmf"/><Relationship Id="rId3" Type="http://schemas.openxmlformats.org/officeDocument/2006/relationships/image" Target="../media/image324.wmf"/><Relationship Id="rId2" Type="http://schemas.openxmlformats.org/officeDocument/2006/relationships/image" Target="../media/image323.wmf"/><Relationship Id="rId1" Type="http://schemas.openxmlformats.org/officeDocument/2006/relationships/image" Target="../media/image32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wmf"/><Relationship Id="rId2" Type="http://schemas.openxmlformats.org/officeDocument/2006/relationships/image" Target="../media/image329.wmf"/><Relationship Id="rId1" Type="http://schemas.openxmlformats.org/officeDocument/2006/relationships/image" Target="../media/image328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3.wmf"/><Relationship Id="rId1" Type="http://schemas.openxmlformats.org/officeDocument/2006/relationships/image" Target="../media/image332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40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0.vml.rels><?xml version="1.0" encoding="UTF-8" standalone="yes"?>
<Relationships xmlns="http://schemas.openxmlformats.org/package/2006/relationships"><Relationship Id="rId5" Type="http://schemas.openxmlformats.org/officeDocument/2006/relationships/image" Target="../media/image338.wmf"/><Relationship Id="rId4" Type="http://schemas.openxmlformats.org/officeDocument/2006/relationships/image" Target="../media/image337.wmf"/><Relationship Id="rId3" Type="http://schemas.openxmlformats.org/officeDocument/2006/relationships/image" Target="../media/image336.wmf"/><Relationship Id="rId2" Type="http://schemas.openxmlformats.org/officeDocument/2006/relationships/image" Target="../media/image335.wmf"/><Relationship Id="rId1" Type="http://schemas.openxmlformats.org/officeDocument/2006/relationships/image" Target="../media/image334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9.wmf"/></Relationships>
</file>

<file path=ppt/drawings/_rels/vmlDrawing4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49.wmf"/><Relationship Id="rId8" Type="http://schemas.openxmlformats.org/officeDocument/2006/relationships/image" Target="../media/image348.wmf"/><Relationship Id="rId7" Type="http://schemas.openxmlformats.org/officeDocument/2006/relationships/image" Target="../media/image347.wmf"/><Relationship Id="rId6" Type="http://schemas.openxmlformats.org/officeDocument/2006/relationships/image" Target="../media/image346.wmf"/><Relationship Id="rId5" Type="http://schemas.openxmlformats.org/officeDocument/2006/relationships/image" Target="../media/image345.wmf"/><Relationship Id="rId4" Type="http://schemas.openxmlformats.org/officeDocument/2006/relationships/image" Target="../media/image344.wmf"/><Relationship Id="rId3" Type="http://schemas.openxmlformats.org/officeDocument/2006/relationships/image" Target="../media/image343.wmf"/><Relationship Id="rId2" Type="http://schemas.openxmlformats.org/officeDocument/2006/relationships/image" Target="../media/image342.wmf"/><Relationship Id="rId17" Type="http://schemas.openxmlformats.org/officeDocument/2006/relationships/image" Target="../media/image357.wmf"/><Relationship Id="rId16" Type="http://schemas.openxmlformats.org/officeDocument/2006/relationships/image" Target="../media/image356.wmf"/><Relationship Id="rId15" Type="http://schemas.openxmlformats.org/officeDocument/2006/relationships/image" Target="../media/image355.wmf"/><Relationship Id="rId14" Type="http://schemas.openxmlformats.org/officeDocument/2006/relationships/image" Target="../media/image354.wmf"/><Relationship Id="rId13" Type="http://schemas.openxmlformats.org/officeDocument/2006/relationships/image" Target="../media/image353.wmf"/><Relationship Id="rId12" Type="http://schemas.openxmlformats.org/officeDocument/2006/relationships/image" Target="../media/image352.wmf"/><Relationship Id="rId11" Type="http://schemas.openxmlformats.org/officeDocument/2006/relationships/image" Target="../media/image351.wmf"/><Relationship Id="rId10" Type="http://schemas.openxmlformats.org/officeDocument/2006/relationships/image" Target="../media/image350.wmf"/><Relationship Id="rId1" Type="http://schemas.openxmlformats.org/officeDocument/2006/relationships/image" Target="../media/image341.wmf"/></Relationships>
</file>

<file path=ppt/drawings/_rels/vmlDrawing43.vml.rels><?xml version="1.0" encoding="UTF-8" standalone="yes"?>
<Relationships xmlns="http://schemas.openxmlformats.org/package/2006/relationships"><Relationship Id="rId7" Type="http://schemas.openxmlformats.org/officeDocument/2006/relationships/image" Target="../media/image364.wmf"/><Relationship Id="rId6" Type="http://schemas.openxmlformats.org/officeDocument/2006/relationships/image" Target="../media/image363.wmf"/><Relationship Id="rId5" Type="http://schemas.openxmlformats.org/officeDocument/2006/relationships/image" Target="../media/image362.wmf"/><Relationship Id="rId4" Type="http://schemas.openxmlformats.org/officeDocument/2006/relationships/image" Target="../media/image361.wmf"/><Relationship Id="rId3" Type="http://schemas.openxmlformats.org/officeDocument/2006/relationships/image" Target="../media/image360.wmf"/><Relationship Id="rId2" Type="http://schemas.openxmlformats.org/officeDocument/2006/relationships/image" Target="../media/image359.wmf"/><Relationship Id="rId1" Type="http://schemas.openxmlformats.org/officeDocument/2006/relationships/image" Target="../media/image358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8.wmf"/></Relationships>
</file>

<file path=ppt/drawings/_rels/vmlDrawing45.vml.rels><?xml version="1.0" encoding="UTF-8" standalone="yes"?>
<Relationships xmlns="http://schemas.openxmlformats.org/package/2006/relationships"><Relationship Id="rId6" Type="http://schemas.openxmlformats.org/officeDocument/2006/relationships/image" Target="../media/image376.wmf"/><Relationship Id="rId5" Type="http://schemas.openxmlformats.org/officeDocument/2006/relationships/image" Target="../media/image375.wmf"/><Relationship Id="rId4" Type="http://schemas.openxmlformats.org/officeDocument/2006/relationships/image" Target="../media/image374.wmf"/><Relationship Id="rId3" Type="http://schemas.openxmlformats.org/officeDocument/2006/relationships/image" Target="../media/image373.wmf"/><Relationship Id="rId2" Type="http://schemas.openxmlformats.org/officeDocument/2006/relationships/image" Target="../media/image372.wmf"/><Relationship Id="rId1" Type="http://schemas.openxmlformats.org/officeDocument/2006/relationships/image" Target="../media/image371.wmf"/></Relationships>
</file>

<file path=ppt/drawings/_rels/vmlDrawing4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1.wmf"/><Relationship Id="rId3" Type="http://schemas.openxmlformats.org/officeDocument/2006/relationships/image" Target="../media/image380.wmf"/><Relationship Id="rId2" Type="http://schemas.openxmlformats.org/officeDocument/2006/relationships/image" Target="../media/image379.wmf"/><Relationship Id="rId1" Type="http://schemas.openxmlformats.org/officeDocument/2006/relationships/image" Target="../media/image378.wmf"/></Relationships>
</file>

<file path=ppt/drawings/_rels/vmlDrawing47.vml.rels><?xml version="1.0" encoding="UTF-8" standalone="yes"?>
<Relationships xmlns="http://schemas.openxmlformats.org/package/2006/relationships"><Relationship Id="rId9" Type="http://schemas.openxmlformats.org/officeDocument/2006/relationships/image" Target="../media/image391.wmf"/><Relationship Id="rId8" Type="http://schemas.openxmlformats.org/officeDocument/2006/relationships/image" Target="../media/image390.wmf"/><Relationship Id="rId7" Type="http://schemas.openxmlformats.org/officeDocument/2006/relationships/image" Target="../media/image389.wmf"/><Relationship Id="rId6" Type="http://schemas.openxmlformats.org/officeDocument/2006/relationships/image" Target="../media/image388.wmf"/><Relationship Id="rId5" Type="http://schemas.openxmlformats.org/officeDocument/2006/relationships/image" Target="../media/image387.wmf"/><Relationship Id="rId4" Type="http://schemas.openxmlformats.org/officeDocument/2006/relationships/image" Target="../media/image386.wmf"/><Relationship Id="rId3" Type="http://schemas.openxmlformats.org/officeDocument/2006/relationships/image" Target="../media/image385.wmf"/><Relationship Id="rId2" Type="http://schemas.openxmlformats.org/officeDocument/2006/relationships/image" Target="../media/image384.wmf"/><Relationship Id="rId16" Type="http://schemas.openxmlformats.org/officeDocument/2006/relationships/image" Target="../media/image398.wmf"/><Relationship Id="rId15" Type="http://schemas.openxmlformats.org/officeDocument/2006/relationships/image" Target="../media/image397.wmf"/><Relationship Id="rId14" Type="http://schemas.openxmlformats.org/officeDocument/2006/relationships/image" Target="../media/image396.wmf"/><Relationship Id="rId13" Type="http://schemas.openxmlformats.org/officeDocument/2006/relationships/image" Target="../media/image395.wmf"/><Relationship Id="rId12" Type="http://schemas.openxmlformats.org/officeDocument/2006/relationships/image" Target="../media/image394.wmf"/><Relationship Id="rId11" Type="http://schemas.openxmlformats.org/officeDocument/2006/relationships/image" Target="../media/image393.wmf"/><Relationship Id="rId10" Type="http://schemas.openxmlformats.org/officeDocument/2006/relationships/image" Target="../media/image392.wmf"/><Relationship Id="rId1" Type="http://schemas.openxmlformats.org/officeDocument/2006/relationships/image" Target="../media/image383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2.wmf"/><Relationship Id="rId1" Type="http://schemas.openxmlformats.org/officeDocument/2006/relationships/image" Target="../media/image401.wmf"/></Relationships>
</file>

<file path=ppt/drawings/_rels/vmlDrawing49.vml.rels><?xml version="1.0" encoding="UTF-8" standalone="yes"?>
<Relationships xmlns="http://schemas.openxmlformats.org/package/2006/relationships"><Relationship Id="rId9" Type="http://schemas.openxmlformats.org/officeDocument/2006/relationships/image" Target="../media/image412.wmf"/><Relationship Id="rId8" Type="http://schemas.openxmlformats.org/officeDocument/2006/relationships/image" Target="../media/image411.wmf"/><Relationship Id="rId7" Type="http://schemas.openxmlformats.org/officeDocument/2006/relationships/image" Target="../media/image410.wmf"/><Relationship Id="rId6" Type="http://schemas.openxmlformats.org/officeDocument/2006/relationships/image" Target="../media/image409.wmf"/><Relationship Id="rId5" Type="http://schemas.openxmlformats.org/officeDocument/2006/relationships/image" Target="../media/image408.wmf"/><Relationship Id="rId4" Type="http://schemas.openxmlformats.org/officeDocument/2006/relationships/image" Target="../media/image407.wmf"/><Relationship Id="rId3" Type="http://schemas.openxmlformats.org/officeDocument/2006/relationships/image" Target="../media/image406.wmf"/><Relationship Id="rId2" Type="http://schemas.openxmlformats.org/officeDocument/2006/relationships/image" Target="../media/image405.wmf"/><Relationship Id="rId10" Type="http://schemas.openxmlformats.org/officeDocument/2006/relationships/image" Target="../media/image413.wmf"/><Relationship Id="rId1" Type="http://schemas.openxmlformats.org/officeDocument/2006/relationships/image" Target="../media/image40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4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7.wmf"/><Relationship Id="rId1" Type="http://schemas.openxmlformats.org/officeDocument/2006/relationships/image" Target="../media/image416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wmf"/><Relationship Id="rId2" Type="http://schemas.openxmlformats.org/officeDocument/2006/relationships/image" Target="../media/image420.wmf"/><Relationship Id="rId1" Type="http://schemas.openxmlformats.org/officeDocument/2006/relationships/image" Target="../media/image419.wmf"/></Relationships>
</file>

<file path=ppt/drawings/_rels/vmlDrawing53.vml.rels><?xml version="1.0" encoding="UTF-8" standalone="yes"?>
<Relationships xmlns="http://schemas.openxmlformats.org/package/2006/relationships"><Relationship Id="rId9" Type="http://schemas.openxmlformats.org/officeDocument/2006/relationships/image" Target="../media/image430.wmf"/><Relationship Id="rId8" Type="http://schemas.openxmlformats.org/officeDocument/2006/relationships/image" Target="../media/image429.wmf"/><Relationship Id="rId7" Type="http://schemas.openxmlformats.org/officeDocument/2006/relationships/image" Target="../media/image428.wmf"/><Relationship Id="rId6" Type="http://schemas.openxmlformats.org/officeDocument/2006/relationships/image" Target="../media/image427.wmf"/><Relationship Id="rId5" Type="http://schemas.openxmlformats.org/officeDocument/2006/relationships/image" Target="../media/image426.wmf"/><Relationship Id="rId4" Type="http://schemas.openxmlformats.org/officeDocument/2006/relationships/image" Target="../media/image425.wmf"/><Relationship Id="rId3" Type="http://schemas.openxmlformats.org/officeDocument/2006/relationships/image" Target="../media/image424.wmf"/><Relationship Id="rId2" Type="http://schemas.openxmlformats.org/officeDocument/2006/relationships/image" Target="../media/image423.wmf"/><Relationship Id="rId14" Type="http://schemas.openxmlformats.org/officeDocument/2006/relationships/image" Target="../media/image435.wmf"/><Relationship Id="rId13" Type="http://schemas.openxmlformats.org/officeDocument/2006/relationships/image" Target="../media/image434.wmf"/><Relationship Id="rId12" Type="http://schemas.openxmlformats.org/officeDocument/2006/relationships/image" Target="../media/image433.wmf"/><Relationship Id="rId11" Type="http://schemas.openxmlformats.org/officeDocument/2006/relationships/image" Target="../media/image432.wmf"/><Relationship Id="rId10" Type="http://schemas.openxmlformats.org/officeDocument/2006/relationships/image" Target="../media/image431.wmf"/><Relationship Id="rId1" Type="http://schemas.openxmlformats.org/officeDocument/2006/relationships/image" Target="../media/image422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wmf"/><Relationship Id="rId2" Type="http://schemas.openxmlformats.org/officeDocument/2006/relationships/image" Target="../media/image440.wmf"/><Relationship Id="rId1" Type="http://schemas.openxmlformats.org/officeDocument/2006/relationships/image" Target="../media/image439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9.wmf"/><Relationship Id="rId7" Type="http://schemas.openxmlformats.org/officeDocument/2006/relationships/image" Target="../media/image448.wmf"/><Relationship Id="rId6" Type="http://schemas.openxmlformats.org/officeDocument/2006/relationships/image" Target="../media/image447.wmf"/><Relationship Id="rId5" Type="http://schemas.openxmlformats.org/officeDocument/2006/relationships/image" Target="../media/image446.wmf"/><Relationship Id="rId4" Type="http://schemas.openxmlformats.org/officeDocument/2006/relationships/image" Target="../media/image445.wmf"/><Relationship Id="rId3" Type="http://schemas.openxmlformats.org/officeDocument/2006/relationships/image" Target="../media/image444.wmf"/><Relationship Id="rId2" Type="http://schemas.openxmlformats.org/officeDocument/2006/relationships/image" Target="../media/image443.wmf"/><Relationship Id="rId1" Type="http://schemas.openxmlformats.org/officeDocument/2006/relationships/image" Target="../media/image442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5.wmf"/><Relationship Id="rId1" Type="http://schemas.openxmlformats.org/officeDocument/2006/relationships/image" Target="../media/image454.wmf"/></Relationships>
</file>

<file path=ppt/drawings/_rels/vmlDrawing57.vml.rels><?xml version="1.0" encoding="UTF-8" standalone="yes"?>
<Relationships xmlns="http://schemas.openxmlformats.org/package/2006/relationships"><Relationship Id="rId6" Type="http://schemas.openxmlformats.org/officeDocument/2006/relationships/image" Target="../media/image461.wmf"/><Relationship Id="rId5" Type="http://schemas.openxmlformats.org/officeDocument/2006/relationships/image" Target="../media/image460.wmf"/><Relationship Id="rId4" Type="http://schemas.openxmlformats.org/officeDocument/2006/relationships/image" Target="../media/image459.wmf"/><Relationship Id="rId3" Type="http://schemas.openxmlformats.org/officeDocument/2006/relationships/image" Target="../media/image458.wmf"/><Relationship Id="rId2" Type="http://schemas.openxmlformats.org/officeDocument/2006/relationships/image" Target="../media/image457.wmf"/><Relationship Id="rId1" Type="http://schemas.openxmlformats.org/officeDocument/2006/relationships/image" Target="../media/image456.wmf"/></Relationships>
</file>

<file path=ppt/drawings/_rels/vmlDrawing58.vml.rels><?xml version="1.0" encoding="UTF-8" standalone="yes"?>
<Relationships xmlns="http://schemas.openxmlformats.org/package/2006/relationships"><Relationship Id="rId9" Type="http://schemas.openxmlformats.org/officeDocument/2006/relationships/image" Target="../media/image470.wmf"/><Relationship Id="rId8" Type="http://schemas.openxmlformats.org/officeDocument/2006/relationships/image" Target="../media/image469.wmf"/><Relationship Id="rId7" Type="http://schemas.openxmlformats.org/officeDocument/2006/relationships/image" Target="../media/image468.wmf"/><Relationship Id="rId6" Type="http://schemas.openxmlformats.org/officeDocument/2006/relationships/image" Target="../media/image467.wmf"/><Relationship Id="rId5" Type="http://schemas.openxmlformats.org/officeDocument/2006/relationships/image" Target="../media/image466.wmf"/><Relationship Id="rId4" Type="http://schemas.openxmlformats.org/officeDocument/2006/relationships/image" Target="../media/image465.wmf"/><Relationship Id="rId3" Type="http://schemas.openxmlformats.org/officeDocument/2006/relationships/image" Target="../media/image464.wmf"/><Relationship Id="rId2" Type="http://schemas.openxmlformats.org/officeDocument/2006/relationships/image" Target="../media/image463.wmf"/><Relationship Id="rId11" Type="http://schemas.openxmlformats.org/officeDocument/2006/relationships/image" Target="../media/image472.wmf"/><Relationship Id="rId10" Type="http://schemas.openxmlformats.org/officeDocument/2006/relationships/image" Target="../media/image471.wmf"/><Relationship Id="rId1" Type="http://schemas.openxmlformats.org/officeDocument/2006/relationships/image" Target="../media/image462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5.wmf"/><Relationship Id="rId2" Type="http://schemas.openxmlformats.org/officeDocument/2006/relationships/image" Target="../media/image474.wmf"/><Relationship Id="rId1" Type="http://schemas.openxmlformats.org/officeDocument/2006/relationships/image" Target="../media/image473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60.vml.rels><?xml version="1.0" encoding="UTF-8" standalone="yes"?>
<Relationships xmlns="http://schemas.openxmlformats.org/package/2006/relationships"><Relationship Id="rId6" Type="http://schemas.openxmlformats.org/officeDocument/2006/relationships/image" Target="../media/image481.wmf"/><Relationship Id="rId5" Type="http://schemas.openxmlformats.org/officeDocument/2006/relationships/image" Target="../media/image480.wmf"/><Relationship Id="rId4" Type="http://schemas.openxmlformats.org/officeDocument/2006/relationships/image" Target="../media/image479.wmf"/><Relationship Id="rId3" Type="http://schemas.openxmlformats.org/officeDocument/2006/relationships/image" Target="../media/image478.wmf"/><Relationship Id="rId2" Type="http://schemas.openxmlformats.org/officeDocument/2006/relationships/image" Target="../media/image477.wmf"/><Relationship Id="rId1" Type="http://schemas.openxmlformats.org/officeDocument/2006/relationships/image" Target="../media/image476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2.wmf"/></Relationships>
</file>

<file path=ppt/drawings/_rels/vmlDrawing62.vml.rels><?xml version="1.0" encoding="UTF-8" standalone="yes"?>
<Relationships xmlns="http://schemas.openxmlformats.org/package/2006/relationships"><Relationship Id="rId9" Type="http://schemas.openxmlformats.org/officeDocument/2006/relationships/image" Target="../media/image492.wmf"/><Relationship Id="rId8" Type="http://schemas.openxmlformats.org/officeDocument/2006/relationships/image" Target="../media/image491.wmf"/><Relationship Id="rId7" Type="http://schemas.openxmlformats.org/officeDocument/2006/relationships/image" Target="../media/image490.wmf"/><Relationship Id="rId6" Type="http://schemas.openxmlformats.org/officeDocument/2006/relationships/image" Target="../media/image489.wmf"/><Relationship Id="rId5" Type="http://schemas.openxmlformats.org/officeDocument/2006/relationships/image" Target="../media/image488.wmf"/><Relationship Id="rId4" Type="http://schemas.openxmlformats.org/officeDocument/2006/relationships/image" Target="../media/image487.wmf"/><Relationship Id="rId3" Type="http://schemas.openxmlformats.org/officeDocument/2006/relationships/image" Target="../media/image486.wmf"/><Relationship Id="rId2" Type="http://schemas.openxmlformats.org/officeDocument/2006/relationships/image" Target="../media/image485.wmf"/><Relationship Id="rId13" Type="http://schemas.openxmlformats.org/officeDocument/2006/relationships/image" Target="../media/image496.wmf"/><Relationship Id="rId12" Type="http://schemas.openxmlformats.org/officeDocument/2006/relationships/image" Target="../media/image495.wmf"/><Relationship Id="rId11" Type="http://schemas.openxmlformats.org/officeDocument/2006/relationships/image" Target="../media/image494.wmf"/><Relationship Id="rId10" Type="http://schemas.openxmlformats.org/officeDocument/2006/relationships/image" Target="../media/image493.wmf"/><Relationship Id="rId1" Type="http://schemas.openxmlformats.org/officeDocument/2006/relationships/image" Target="../media/image48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7" Type="http://schemas.openxmlformats.org/officeDocument/2006/relationships/image" Target="../media/image63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9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0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2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3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4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5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6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7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3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7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8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9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0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2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4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5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6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8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9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0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2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3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4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5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6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" Target="../slides/slide2.xml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68188" cy="39587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0876" y="6268995"/>
            <a:ext cx="1178623" cy="337692"/>
          </a:xfrm>
          <a:prstGeom prst="rect">
            <a:avLst/>
          </a:prstGeom>
          <a:noFill/>
        </p:spPr>
        <p:txBody>
          <a:bodyPr wrap="square" lIns="91230" tIns="45614" rIns="91230" bIns="45614">
            <a:spAutoFit/>
          </a:bodyPr>
          <a:lstStyle/>
          <a:p>
            <a:pPr algn="ctr"/>
            <a:r>
              <a:rPr lang="zh-CN" altLang="en-US" sz="1600" baseline="0" dirty="0">
                <a:solidFill>
                  <a:srgbClr val="DE0000"/>
                </a:solidFill>
                <a:hlinkClick r:id="rId4" action="ppaction://hlinksldjump"/>
              </a:rPr>
              <a:t>返回目录</a:t>
            </a:r>
            <a:endParaRPr lang="zh-CN" altLang="en-US" sz="1600" baseline="0" dirty="0">
              <a:solidFill>
                <a:srgbClr val="D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1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0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8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03.jpeg"/><Relationship Id="rId6" Type="http://schemas.openxmlformats.org/officeDocument/2006/relationships/image" Target="../media/image402.wmf"/><Relationship Id="rId5" Type="http://schemas.openxmlformats.org/officeDocument/2006/relationships/oleObject" Target="../embeddings/oleObject314.bin"/><Relationship Id="rId4" Type="http://schemas.openxmlformats.org/officeDocument/2006/relationships/image" Target="../media/image401.wmf"/><Relationship Id="rId3" Type="http://schemas.openxmlformats.org/officeDocument/2006/relationships/oleObject" Target="../embeddings/oleObject313.bin"/><Relationship Id="rId2" Type="http://schemas.openxmlformats.org/officeDocument/2006/relationships/image" Target="../media/image400.jpeg"/><Relationship Id="rId10" Type="http://schemas.openxmlformats.org/officeDocument/2006/relationships/notesSlide" Target="../notesSlides/notesSlide92.xml"/><Relationship Id="rId1" Type="http://schemas.openxmlformats.org/officeDocument/2006/relationships/image" Target="../media/image399.jpeg"/></Relationships>
</file>

<file path=ppt/slides/_rels/slide10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9.bin"/><Relationship Id="rId8" Type="http://schemas.openxmlformats.org/officeDocument/2006/relationships/image" Target="../media/image407.wmf"/><Relationship Id="rId7" Type="http://schemas.openxmlformats.org/officeDocument/2006/relationships/oleObject" Target="../embeddings/oleObject318.bin"/><Relationship Id="rId6" Type="http://schemas.openxmlformats.org/officeDocument/2006/relationships/image" Target="../media/image406.wmf"/><Relationship Id="rId5" Type="http://schemas.openxmlformats.org/officeDocument/2006/relationships/oleObject" Target="../embeddings/oleObject317.bin"/><Relationship Id="rId4" Type="http://schemas.openxmlformats.org/officeDocument/2006/relationships/image" Target="../media/image405.wmf"/><Relationship Id="rId3" Type="http://schemas.openxmlformats.org/officeDocument/2006/relationships/oleObject" Target="../embeddings/oleObject316.bin"/><Relationship Id="rId23" Type="http://schemas.openxmlformats.org/officeDocument/2006/relationships/notesSlide" Target="../notesSlides/notesSlide93.xml"/><Relationship Id="rId22" Type="http://schemas.openxmlformats.org/officeDocument/2006/relationships/vmlDrawing" Target="../drawings/vmlDrawing49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413.wmf"/><Relationship Id="rId2" Type="http://schemas.openxmlformats.org/officeDocument/2006/relationships/image" Target="../media/image404.wmf"/><Relationship Id="rId19" Type="http://schemas.openxmlformats.org/officeDocument/2006/relationships/oleObject" Target="../embeddings/oleObject324.bin"/><Relationship Id="rId18" Type="http://schemas.openxmlformats.org/officeDocument/2006/relationships/image" Target="../media/image412.wmf"/><Relationship Id="rId17" Type="http://schemas.openxmlformats.org/officeDocument/2006/relationships/oleObject" Target="../embeddings/oleObject323.bin"/><Relationship Id="rId16" Type="http://schemas.openxmlformats.org/officeDocument/2006/relationships/image" Target="../media/image411.wmf"/><Relationship Id="rId15" Type="http://schemas.openxmlformats.org/officeDocument/2006/relationships/oleObject" Target="../embeddings/oleObject322.bin"/><Relationship Id="rId14" Type="http://schemas.openxmlformats.org/officeDocument/2006/relationships/image" Target="../media/image410.wmf"/><Relationship Id="rId13" Type="http://schemas.openxmlformats.org/officeDocument/2006/relationships/oleObject" Target="../embeddings/oleObject321.bin"/><Relationship Id="rId12" Type="http://schemas.openxmlformats.org/officeDocument/2006/relationships/image" Target="../media/image409.wmf"/><Relationship Id="rId11" Type="http://schemas.openxmlformats.org/officeDocument/2006/relationships/oleObject" Target="../embeddings/oleObject320.bin"/><Relationship Id="rId10" Type="http://schemas.openxmlformats.org/officeDocument/2006/relationships/image" Target="../media/image408.wmf"/><Relationship Id="rId1" Type="http://schemas.openxmlformats.org/officeDocument/2006/relationships/oleObject" Target="../embeddings/oleObject315.bin"/></Relationships>
</file>

<file path=ppt/slides/_rels/slide10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4.xml"/><Relationship Id="rId4" Type="http://schemas.openxmlformats.org/officeDocument/2006/relationships/vmlDrawing" Target="../drawings/vmlDrawing50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14.wmf"/><Relationship Id="rId1" Type="http://schemas.openxmlformats.org/officeDocument/2006/relationships/oleObject" Target="../embeddings/oleObject325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5.xml"/><Relationship Id="rId7" Type="http://schemas.openxmlformats.org/officeDocument/2006/relationships/vmlDrawing" Target="../drawings/vmlDrawing51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17.wmf"/><Relationship Id="rId4" Type="http://schemas.openxmlformats.org/officeDocument/2006/relationships/oleObject" Target="../embeddings/oleObject327.bin"/><Relationship Id="rId3" Type="http://schemas.openxmlformats.org/officeDocument/2006/relationships/image" Target="../media/image416.wmf"/><Relationship Id="rId2" Type="http://schemas.openxmlformats.org/officeDocument/2006/relationships/oleObject" Target="../embeddings/oleObject326.bin"/><Relationship Id="rId1" Type="http://schemas.openxmlformats.org/officeDocument/2006/relationships/image" Target="../media/image415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18.jpeg"/></Relationships>
</file>

<file path=ppt/slides/_rels/slide10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7.xml"/><Relationship Id="rId8" Type="http://schemas.openxmlformats.org/officeDocument/2006/relationships/vmlDrawing" Target="../drawings/vmlDrawing52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421.wmf"/><Relationship Id="rId5" Type="http://schemas.openxmlformats.org/officeDocument/2006/relationships/oleObject" Target="../embeddings/oleObject330.bin"/><Relationship Id="rId4" Type="http://schemas.openxmlformats.org/officeDocument/2006/relationships/image" Target="../media/image420.wmf"/><Relationship Id="rId3" Type="http://schemas.openxmlformats.org/officeDocument/2006/relationships/oleObject" Target="../embeddings/oleObject329.bin"/><Relationship Id="rId2" Type="http://schemas.openxmlformats.org/officeDocument/2006/relationships/image" Target="../media/image419.wmf"/><Relationship Id="rId1" Type="http://schemas.openxmlformats.org/officeDocument/2006/relationships/oleObject" Target="../embeddings/oleObject328.bin"/></Relationships>
</file>

<file path=ppt/slides/_rels/slide10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5.bin"/><Relationship Id="rId8" Type="http://schemas.openxmlformats.org/officeDocument/2006/relationships/image" Target="../media/image425.wmf"/><Relationship Id="rId7" Type="http://schemas.openxmlformats.org/officeDocument/2006/relationships/oleObject" Target="../embeddings/oleObject334.bin"/><Relationship Id="rId6" Type="http://schemas.openxmlformats.org/officeDocument/2006/relationships/image" Target="../media/image424.wmf"/><Relationship Id="rId5" Type="http://schemas.openxmlformats.org/officeDocument/2006/relationships/oleObject" Target="../embeddings/oleObject333.bin"/><Relationship Id="rId4" Type="http://schemas.openxmlformats.org/officeDocument/2006/relationships/image" Target="../media/image423.wmf"/><Relationship Id="rId31" Type="http://schemas.openxmlformats.org/officeDocument/2006/relationships/notesSlide" Target="../notesSlides/notesSlide98.xml"/><Relationship Id="rId30" Type="http://schemas.openxmlformats.org/officeDocument/2006/relationships/vmlDrawing" Target="../drawings/vmlDrawing53.vml"/><Relationship Id="rId3" Type="http://schemas.openxmlformats.org/officeDocument/2006/relationships/oleObject" Target="../embeddings/oleObject332.bin"/><Relationship Id="rId29" Type="http://schemas.openxmlformats.org/officeDocument/2006/relationships/slideLayout" Target="../slideLayouts/slideLayout6.xml"/><Relationship Id="rId28" Type="http://schemas.openxmlformats.org/officeDocument/2006/relationships/image" Target="../media/image435.wmf"/><Relationship Id="rId27" Type="http://schemas.openxmlformats.org/officeDocument/2006/relationships/oleObject" Target="../embeddings/oleObject344.bin"/><Relationship Id="rId26" Type="http://schemas.openxmlformats.org/officeDocument/2006/relationships/image" Target="../media/image434.wmf"/><Relationship Id="rId25" Type="http://schemas.openxmlformats.org/officeDocument/2006/relationships/oleObject" Target="../embeddings/oleObject343.bin"/><Relationship Id="rId24" Type="http://schemas.openxmlformats.org/officeDocument/2006/relationships/image" Target="../media/image433.wmf"/><Relationship Id="rId23" Type="http://schemas.openxmlformats.org/officeDocument/2006/relationships/oleObject" Target="../embeddings/oleObject342.bin"/><Relationship Id="rId22" Type="http://schemas.openxmlformats.org/officeDocument/2006/relationships/image" Target="../media/image432.wmf"/><Relationship Id="rId21" Type="http://schemas.openxmlformats.org/officeDocument/2006/relationships/oleObject" Target="../embeddings/oleObject341.bin"/><Relationship Id="rId20" Type="http://schemas.openxmlformats.org/officeDocument/2006/relationships/image" Target="../media/image431.wmf"/><Relationship Id="rId2" Type="http://schemas.openxmlformats.org/officeDocument/2006/relationships/image" Target="../media/image422.wmf"/><Relationship Id="rId19" Type="http://schemas.openxmlformats.org/officeDocument/2006/relationships/oleObject" Target="../embeddings/oleObject340.bin"/><Relationship Id="rId18" Type="http://schemas.openxmlformats.org/officeDocument/2006/relationships/image" Target="../media/image430.wmf"/><Relationship Id="rId17" Type="http://schemas.openxmlformats.org/officeDocument/2006/relationships/oleObject" Target="../embeddings/oleObject339.bin"/><Relationship Id="rId16" Type="http://schemas.openxmlformats.org/officeDocument/2006/relationships/image" Target="../media/image429.wmf"/><Relationship Id="rId15" Type="http://schemas.openxmlformats.org/officeDocument/2006/relationships/oleObject" Target="../embeddings/oleObject338.bin"/><Relationship Id="rId14" Type="http://schemas.openxmlformats.org/officeDocument/2006/relationships/image" Target="../media/image428.wmf"/><Relationship Id="rId13" Type="http://schemas.openxmlformats.org/officeDocument/2006/relationships/oleObject" Target="../embeddings/oleObject337.bin"/><Relationship Id="rId12" Type="http://schemas.openxmlformats.org/officeDocument/2006/relationships/image" Target="../media/image427.wmf"/><Relationship Id="rId11" Type="http://schemas.openxmlformats.org/officeDocument/2006/relationships/oleObject" Target="../embeddings/oleObject336.bin"/><Relationship Id="rId10" Type="http://schemas.openxmlformats.org/officeDocument/2006/relationships/image" Target="../media/image426.wmf"/><Relationship Id="rId1" Type="http://schemas.openxmlformats.org/officeDocument/2006/relationships/oleObject" Target="../embeddings/oleObject331.bin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1.wmf"/><Relationship Id="rId8" Type="http://schemas.openxmlformats.org/officeDocument/2006/relationships/oleObject" Target="../embeddings/oleObject347.bin"/><Relationship Id="rId7" Type="http://schemas.openxmlformats.org/officeDocument/2006/relationships/image" Target="../media/image440.wmf"/><Relationship Id="rId6" Type="http://schemas.openxmlformats.org/officeDocument/2006/relationships/oleObject" Target="../embeddings/oleObject346.bin"/><Relationship Id="rId5" Type="http://schemas.openxmlformats.org/officeDocument/2006/relationships/image" Target="../media/image439.wmf"/><Relationship Id="rId4" Type="http://schemas.openxmlformats.org/officeDocument/2006/relationships/oleObject" Target="../embeddings/oleObject345.bin"/><Relationship Id="rId3" Type="http://schemas.openxmlformats.org/officeDocument/2006/relationships/image" Target="../media/image438.jpeg"/><Relationship Id="rId2" Type="http://schemas.openxmlformats.org/officeDocument/2006/relationships/image" Target="../media/image437.jpeg"/><Relationship Id="rId12" Type="http://schemas.openxmlformats.org/officeDocument/2006/relationships/notesSlide" Target="../notesSlides/notesSlide99.xml"/><Relationship Id="rId11" Type="http://schemas.openxmlformats.org/officeDocument/2006/relationships/vmlDrawing" Target="../drawings/vmlDrawing54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436.jpeg"/></Relationships>
</file>

<file path=ppt/slides/_rels/slide10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2.bin"/><Relationship Id="rId8" Type="http://schemas.openxmlformats.org/officeDocument/2006/relationships/image" Target="../media/image445.wmf"/><Relationship Id="rId7" Type="http://schemas.openxmlformats.org/officeDocument/2006/relationships/oleObject" Target="../embeddings/oleObject351.bin"/><Relationship Id="rId6" Type="http://schemas.openxmlformats.org/officeDocument/2006/relationships/image" Target="../media/image444.wmf"/><Relationship Id="rId5" Type="http://schemas.openxmlformats.org/officeDocument/2006/relationships/oleObject" Target="../embeddings/oleObject350.bin"/><Relationship Id="rId4" Type="http://schemas.openxmlformats.org/officeDocument/2006/relationships/image" Target="../media/image443.wmf"/><Relationship Id="rId3" Type="http://schemas.openxmlformats.org/officeDocument/2006/relationships/oleObject" Target="../embeddings/oleObject349.bin"/><Relationship Id="rId2" Type="http://schemas.openxmlformats.org/officeDocument/2006/relationships/image" Target="../media/image442.wmf"/><Relationship Id="rId19" Type="http://schemas.openxmlformats.org/officeDocument/2006/relationships/notesSlide" Target="../notesSlides/notesSlide100.xml"/><Relationship Id="rId18" Type="http://schemas.openxmlformats.org/officeDocument/2006/relationships/vmlDrawing" Target="../drawings/vmlDrawing55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449.wmf"/><Relationship Id="rId15" Type="http://schemas.openxmlformats.org/officeDocument/2006/relationships/oleObject" Target="../embeddings/oleObject355.bin"/><Relationship Id="rId14" Type="http://schemas.openxmlformats.org/officeDocument/2006/relationships/image" Target="../media/image448.wmf"/><Relationship Id="rId13" Type="http://schemas.openxmlformats.org/officeDocument/2006/relationships/oleObject" Target="../embeddings/oleObject354.bin"/><Relationship Id="rId12" Type="http://schemas.openxmlformats.org/officeDocument/2006/relationships/image" Target="../media/image447.wmf"/><Relationship Id="rId11" Type="http://schemas.openxmlformats.org/officeDocument/2006/relationships/oleObject" Target="../embeddings/oleObject353.bin"/><Relationship Id="rId10" Type="http://schemas.openxmlformats.org/officeDocument/2006/relationships/image" Target="../media/image446.wmf"/><Relationship Id="rId1" Type="http://schemas.openxmlformats.org/officeDocument/2006/relationships/oleObject" Target="../embeddings/oleObject34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tags" Target="../tags/tag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50.jpe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52.jpeg"/><Relationship Id="rId1" Type="http://schemas.openxmlformats.org/officeDocument/2006/relationships/image" Target="../media/image451.jpe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4.xml"/><Relationship Id="rId7" Type="http://schemas.openxmlformats.org/officeDocument/2006/relationships/vmlDrawing" Target="../drawings/vmlDrawing56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55.wmf"/><Relationship Id="rId4" Type="http://schemas.openxmlformats.org/officeDocument/2006/relationships/oleObject" Target="../embeddings/oleObject357.bin"/><Relationship Id="rId3" Type="http://schemas.openxmlformats.org/officeDocument/2006/relationships/image" Target="../media/image454.wmf"/><Relationship Id="rId2" Type="http://schemas.openxmlformats.org/officeDocument/2006/relationships/oleObject" Target="../embeddings/oleObject356.bin"/><Relationship Id="rId1" Type="http://schemas.openxmlformats.org/officeDocument/2006/relationships/image" Target="../media/image453.jpeg"/></Relationships>
</file>

<file path=ppt/slides/_rels/slide1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2.bin"/><Relationship Id="rId8" Type="http://schemas.openxmlformats.org/officeDocument/2006/relationships/image" Target="../media/image459.wmf"/><Relationship Id="rId7" Type="http://schemas.openxmlformats.org/officeDocument/2006/relationships/oleObject" Target="../embeddings/oleObject361.bin"/><Relationship Id="rId6" Type="http://schemas.openxmlformats.org/officeDocument/2006/relationships/image" Target="../media/image458.wmf"/><Relationship Id="rId5" Type="http://schemas.openxmlformats.org/officeDocument/2006/relationships/oleObject" Target="../embeddings/oleObject360.bin"/><Relationship Id="rId4" Type="http://schemas.openxmlformats.org/officeDocument/2006/relationships/image" Target="../media/image457.wmf"/><Relationship Id="rId3" Type="http://schemas.openxmlformats.org/officeDocument/2006/relationships/oleObject" Target="../embeddings/oleObject359.bin"/><Relationship Id="rId2" Type="http://schemas.openxmlformats.org/officeDocument/2006/relationships/image" Target="../media/image456.wmf"/><Relationship Id="rId15" Type="http://schemas.openxmlformats.org/officeDocument/2006/relationships/notesSlide" Target="../notesSlides/notesSlide105.xml"/><Relationship Id="rId14" Type="http://schemas.openxmlformats.org/officeDocument/2006/relationships/vmlDrawing" Target="../drawings/vmlDrawing57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461.wmf"/><Relationship Id="rId11" Type="http://schemas.openxmlformats.org/officeDocument/2006/relationships/oleObject" Target="../embeddings/oleObject363.bin"/><Relationship Id="rId10" Type="http://schemas.openxmlformats.org/officeDocument/2006/relationships/image" Target="../media/image460.wmf"/><Relationship Id="rId1" Type="http://schemas.openxmlformats.org/officeDocument/2006/relationships/oleObject" Target="../embeddings/oleObject358.bin"/></Relationships>
</file>

<file path=ppt/slides/_rels/slide1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8.bin"/><Relationship Id="rId8" Type="http://schemas.openxmlformats.org/officeDocument/2006/relationships/image" Target="../media/image465.wmf"/><Relationship Id="rId7" Type="http://schemas.openxmlformats.org/officeDocument/2006/relationships/oleObject" Target="../embeddings/oleObject367.bin"/><Relationship Id="rId6" Type="http://schemas.openxmlformats.org/officeDocument/2006/relationships/image" Target="../media/image464.wmf"/><Relationship Id="rId5" Type="http://schemas.openxmlformats.org/officeDocument/2006/relationships/oleObject" Target="../embeddings/oleObject366.bin"/><Relationship Id="rId4" Type="http://schemas.openxmlformats.org/officeDocument/2006/relationships/image" Target="../media/image463.wmf"/><Relationship Id="rId3" Type="http://schemas.openxmlformats.org/officeDocument/2006/relationships/oleObject" Target="../embeddings/oleObject365.bin"/><Relationship Id="rId25" Type="http://schemas.openxmlformats.org/officeDocument/2006/relationships/notesSlide" Target="../notesSlides/notesSlide106.xml"/><Relationship Id="rId24" Type="http://schemas.openxmlformats.org/officeDocument/2006/relationships/vmlDrawing" Target="../drawings/vmlDrawing58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472.wmf"/><Relationship Id="rId21" Type="http://schemas.openxmlformats.org/officeDocument/2006/relationships/oleObject" Target="../embeddings/oleObject374.bin"/><Relationship Id="rId20" Type="http://schemas.openxmlformats.org/officeDocument/2006/relationships/image" Target="../media/image471.wmf"/><Relationship Id="rId2" Type="http://schemas.openxmlformats.org/officeDocument/2006/relationships/image" Target="../media/image462.wmf"/><Relationship Id="rId19" Type="http://schemas.openxmlformats.org/officeDocument/2006/relationships/oleObject" Target="../embeddings/oleObject373.bin"/><Relationship Id="rId18" Type="http://schemas.openxmlformats.org/officeDocument/2006/relationships/image" Target="../media/image470.wmf"/><Relationship Id="rId17" Type="http://schemas.openxmlformats.org/officeDocument/2006/relationships/oleObject" Target="../embeddings/oleObject372.bin"/><Relationship Id="rId16" Type="http://schemas.openxmlformats.org/officeDocument/2006/relationships/image" Target="../media/image469.wmf"/><Relationship Id="rId15" Type="http://schemas.openxmlformats.org/officeDocument/2006/relationships/oleObject" Target="../embeddings/oleObject371.bin"/><Relationship Id="rId14" Type="http://schemas.openxmlformats.org/officeDocument/2006/relationships/image" Target="../media/image468.wmf"/><Relationship Id="rId13" Type="http://schemas.openxmlformats.org/officeDocument/2006/relationships/oleObject" Target="../embeddings/oleObject370.bin"/><Relationship Id="rId12" Type="http://schemas.openxmlformats.org/officeDocument/2006/relationships/image" Target="../media/image467.wmf"/><Relationship Id="rId11" Type="http://schemas.openxmlformats.org/officeDocument/2006/relationships/oleObject" Target="../embeddings/oleObject369.bin"/><Relationship Id="rId10" Type="http://schemas.openxmlformats.org/officeDocument/2006/relationships/image" Target="../media/image466.wmf"/><Relationship Id="rId1" Type="http://schemas.openxmlformats.org/officeDocument/2006/relationships/oleObject" Target="../embeddings/oleObject364.bin"/></Relationships>
</file>

<file path=ppt/slides/_rels/slide1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7.xml"/><Relationship Id="rId8" Type="http://schemas.openxmlformats.org/officeDocument/2006/relationships/vmlDrawing" Target="../drawings/vmlDrawing59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475.wmf"/><Relationship Id="rId5" Type="http://schemas.openxmlformats.org/officeDocument/2006/relationships/oleObject" Target="../embeddings/oleObject377.bin"/><Relationship Id="rId4" Type="http://schemas.openxmlformats.org/officeDocument/2006/relationships/image" Target="../media/image474.wmf"/><Relationship Id="rId3" Type="http://schemas.openxmlformats.org/officeDocument/2006/relationships/oleObject" Target="../embeddings/oleObject376.bin"/><Relationship Id="rId2" Type="http://schemas.openxmlformats.org/officeDocument/2006/relationships/image" Target="../media/image473.wmf"/><Relationship Id="rId1" Type="http://schemas.openxmlformats.org/officeDocument/2006/relationships/oleObject" Target="../embeddings/oleObject375.bin"/></Relationships>
</file>

<file path=ppt/slides/_rels/slide1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2.bin"/><Relationship Id="rId8" Type="http://schemas.openxmlformats.org/officeDocument/2006/relationships/image" Target="../media/image479.wmf"/><Relationship Id="rId7" Type="http://schemas.openxmlformats.org/officeDocument/2006/relationships/oleObject" Target="../embeddings/oleObject381.bin"/><Relationship Id="rId6" Type="http://schemas.openxmlformats.org/officeDocument/2006/relationships/image" Target="../media/image478.wmf"/><Relationship Id="rId5" Type="http://schemas.openxmlformats.org/officeDocument/2006/relationships/oleObject" Target="../embeddings/oleObject380.bin"/><Relationship Id="rId4" Type="http://schemas.openxmlformats.org/officeDocument/2006/relationships/image" Target="../media/image477.wmf"/><Relationship Id="rId3" Type="http://schemas.openxmlformats.org/officeDocument/2006/relationships/oleObject" Target="../embeddings/oleObject379.bin"/><Relationship Id="rId2" Type="http://schemas.openxmlformats.org/officeDocument/2006/relationships/image" Target="../media/image476.wmf"/><Relationship Id="rId15" Type="http://schemas.openxmlformats.org/officeDocument/2006/relationships/notesSlide" Target="../notesSlides/notesSlide108.xml"/><Relationship Id="rId14" Type="http://schemas.openxmlformats.org/officeDocument/2006/relationships/vmlDrawing" Target="../drawings/vmlDrawing60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481.wmf"/><Relationship Id="rId11" Type="http://schemas.openxmlformats.org/officeDocument/2006/relationships/oleObject" Target="../embeddings/oleObject383.bin"/><Relationship Id="rId10" Type="http://schemas.openxmlformats.org/officeDocument/2006/relationships/image" Target="../media/image480.wmf"/><Relationship Id="rId1" Type="http://schemas.openxmlformats.org/officeDocument/2006/relationships/oleObject" Target="../embeddings/oleObject378.bin"/></Relationships>
</file>

<file path=ppt/slides/_rels/slide1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9.xml"/><Relationship Id="rId5" Type="http://schemas.openxmlformats.org/officeDocument/2006/relationships/vmlDrawing" Target="../drawings/vmlDrawing61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83.jpeg"/><Relationship Id="rId2" Type="http://schemas.openxmlformats.org/officeDocument/2006/relationships/image" Target="../media/image482.wmf"/><Relationship Id="rId1" Type="http://schemas.openxmlformats.org/officeDocument/2006/relationships/oleObject" Target="../embeddings/oleObject384.bin"/></Relationships>
</file>

<file path=ppt/slides/_rels/slide1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9.bin"/><Relationship Id="rId8" Type="http://schemas.openxmlformats.org/officeDocument/2006/relationships/image" Target="../media/image487.wmf"/><Relationship Id="rId7" Type="http://schemas.openxmlformats.org/officeDocument/2006/relationships/oleObject" Target="../embeddings/oleObject388.bin"/><Relationship Id="rId6" Type="http://schemas.openxmlformats.org/officeDocument/2006/relationships/image" Target="../media/image486.wmf"/><Relationship Id="rId5" Type="http://schemas.openxmlformats.org/officeDocument/2006/relationships/oleObject" Target="../embeddings/oleObject387.bin"/><Relationship Id="rId4" Type="http://schemas.openxmlformats.org/officeDocument/2006/relationships/image" Target="../media/image485.wmf"/><Relationship Id="rId3" Type="http://schemas.openxmlformats.org/officeDocument/2006/relationships/oleObject" Target="../embeddings/oleObject386.bin"/><Relationship Id="rId29" Type="http://schemas.openxmlformats.org/officeDocument/2006/relationships/notesSlide" Target="../notesSlides/notesSlide110.xml"/><Relationship Id="rId28" Type="http://schemas.openxmlformats.org/officeDocument/2006/relationships/vmlDrawing" Target="../drawings/vmlDrawing62.vml"/><Relationship Id="rId27" Type="http://schemas.openxmlformats.org/officeDocument/2006/relationships/slideLayout" Target="../slideLayouts/slideLayout6.xml"/><Relationship Id="rId26" Type="http://schemas.openxmlformats.org/officeDocument/2006/relationships/image" Target="../media/image496.wmf"/><Relationship Id="rId25" Type="http://schemas.openxmlformats.org/officeDocument/2006/relationships/oleObject" Target="../embeddings/oleObject397.bin"/><Relationship Id="rId24" Type="http://schemas.openxmlformats.org/officeDocument/2006/relationships/image" Target="../media/image495.wmf"/><Relationship Id="rId23" Type="http://schemas.openxmlformats.org/officeDocument/2006/relationships/oleObject" Target="../embeddings/oleObject396.bin"/><Relationship Id="rId22" Type="http://schemas.openxmlformats.org/officeDocument/2006/relationships/image" Target="../media/image494.wmf"/><Relationship Id="rId21" Type="http://schemas.openxmlformats.org/officeDocument/2006/relationships/oleObject" Target="../embeddings/oleObject395.bin"/><Relationship Id="rId20" Type="http://schemas.openxmlformats.org/officeDocument/2006/relationships/image" Target="../media/image493.wmf"/><Relationship Id="rId2" Type="http://schemas.openxmlformats.org/officeDocument/2006/relationships/image" Target="../media/image484.wmf"/><Relationship Id="rId19" Type="http://schemas.openxmlformats.org/officeDocument/2006/relationships/oleObject" Target="../embeddings/oleObject394.bin"/><Relationship Id="rId18" Type="http://schemas.openxmlformats.org/officeDocument/2006/relationships/image" Target="../media/image492.wmf"/><Relationship Id="rId17" Type="http://schemas.openxmlformats.org/officeDocument/2006/relationships/oleObject" Target="../embeddings/oleObject393.bin"/><Relationship Id="rId16" Type="http://schemas.openxmlformats.org/officeDocument/2006/relationships/image" Target="../media/image491.wmf"/><Relationship Id="rId15" Type="http://schemas.openxmlformats.org/officeDocument/2006/relationships/oleObject" Target="../embeddings/oleObject392.bin"/><Relationship Id="rId14" Type="http://schemas.openxmlformats.org/officeDocument/2006/relationships/image" Target="../media/image490.wmf"/><Relationship Id="rId13" Type="http://schemas.openxmlformats.org/officeDocument/2006/relationships/oleObject" Target="../embeddings/oleObject391.bin"/><Relationship Id="rId12" Type="http://schemas.openxmlformats.org/officeDocument/2006/relationships/image" Target="../media/image489.wmf"/><Relationship Id="rId11" Type="http://schemas.openxmlformats.org/officeDocument/2006/relationships/oleObject" Target="../embeddings/oleObject390.bin"/><Relationship Id="rId10" Type="http://schemas.openxmlformats.org/officeDocument/2006/relationships/image" Target="../media/image488.wmf"/><Relationship Id="rId1" Type="http://schemas.openxmlformats.org/officeDocument/2006/relationships/oleObject" Target="../embeddings/oleObject38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40.xml"/><Relationship Id="rId8" Type="http://schemas.openxmlformats.org/officeDocument/2006/relationships/slide" Target="slide34.xml"/><Relationship Id="rId7" Type="http://schemas.openxmlformats.org/officeDocument/2006/relationships/slide" Target="slide25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9.xml"/><Relationship Id="rId3" Type="http://schemas.openxmlformats.org/officeDocument/2006/relationships/slide" Target="slide7.xml"/><Relationship Id="rId2" Type="http://schemas.openxmlformats.org/officeDocument/2006/relationships/slide" Target="slide4.xml"/><Relationship Id="rId16" Type="http://schemas.openxmlformats.org/officeDocument/2006/relationships/slideLayout" Target="../slideLayouts/slideLayout8.xml"/><Relationship Id="rId15" Type="http://schemas.openxmlformats.org/officeDocument/2006/relationships/slide" Target="slide107.xml"/><Relationship Id="rId14" Type="http://schemas.openxmlformats.org/officeDocument/2006/relationships/slide" Target="slide93.xml"/><Relationship Id="rId13" Type="http://schemas.openxmlformats.org/officeDocument/2006/relationships/slide" Target="slide76.xml"/><Relationship Id="rId12" Type="http://schemas.openxmlformats.org/officeDocument/2006/relationships/slide" Target="slide58.xml"/><Relationship Id="rId11" Type="http://schemas.openxmlformats.org/officeDocument/2006/relationships/slide" Target="slide44.xml"/><Relationship Id="rId10" Type="http://schemas.openxmlformats.org/officeDocument/2006/relationships/image" Target="../media/image4.png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26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23.wmf"/><Relationship Id="rId11" Type="http://schemas.openxmlformats.org/officeDocument/2006/relationships/notesSlide" Target="../notesSlides/notesSlide17.xml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33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30.jpeg"/><Relationship Id="rId11" Type="http://schemas.openxmlformats.org/officeDocument/2006/relationships/notesSlide" Target="../notesSlides/notesSlide19.xml"/><Relationship Id="rId10" Type="http://schemas.openxmlformats.org/officeDocument/2006/relationships/vmlDrawing" Target="../drawings/vmlDrawing3.vml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image" Target="../media/image37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34.wmf"/><Relationship Id="rId17" Type="http://schemas.openxmlformats.org/officeDocument/2006/relationships/notesSlide" Target="../notesSlides/notesSlide20.xml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40.wmf"/><Relationship Id="rId13" Type="http://schemas.openxmlformats.org/officeDocument/2006/relationships/oleObject" Target="../embeddings/oleObject16.bin"/><Relationship Id="rId12" Type="http://schemas.openxmlformats.org/officeDocument/2006/relationships/image" Target="../media/image39.wmf"/><Relationship Id="rId11" Type="http://schemas.openxmlformats.org/officeDocument/2006/relationships/oleObject" Target="../embeddings/oleObject15.bin"/><Relationship Id="rId10" Type="http://schemas.openxmlformats.org/officeDocument/2006/relationships/image" Target="../media/image38.wmf"/><Relationship Id="rId1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45.wmf"/><Relationship Id="rId2" Type="http://schemas.openxmlformats.org/officeDocument/2006/relationships/oleObject" Target="../embeddings/oleObject17.bin"/><Relationship Id="rId1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8" Type="http://schemas.openxmlformats.org/officeDocument/2006/relationships/oleObject" Target="../embeddings/oleObject22.bin"/><Relationship Id="rId7" Type="http://schemas.openxmlformats.org/officeDocument/2006/relationships/image" Target="../media/image53.jpeg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1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50.wmf"/><Relationship Id="rId16" Type="http://schemas.openxmlformats.org/officeDocument/2006/relationships/notesSlide" Target="../notesSlides/notesSlide27.xml"/><Relationship Id="rId15" Type="http://schemas.openxmlformats.org/officeDocument/2006/relationships/vmlDrawing" Target="../drawings/vmlDrawing6.vml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56.wmf"/><Relationship Id="rId12" Type="http://schemas.openxmlformats.org/officeDocument/2006/relationships/oleObject" Target="../embeddings/oleObject24.bin"/><Relationship Id="rId11" Type="http://schemas.openxmlformats.org/officeDocument/2006/relationships/image" Target="../media/image55.wmf"/><Relationship Id="rId10" Type="http://schemas.openxmlformats.org/officeDocument/2006/relationships/oleObject" Target="../embeddings/oleObject23.bin"/><Relationship Id="rId1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60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8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57.wmf"/><Relationship Id="rId19" Type="http://schemas.openxmlformats.org/officeDocument/2006/relationships/notesSlide" Target="../notesSlides/notesSlide28.xml"/><Relationship Id="rId18" Type="http://schemas.openxmlformats.org/officeDocument/2006/relationships/vmlDrawing" Target="../drawings/vmlDrawing7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64.wmf"/><Relationship Id="rId15" Type="http://schemas.openxmlformats.org/officeDocument/2006/relationships/oleObject" Target="../embeddings/oleObject32.bin"/><Relationship Id="rId14" Type="http://schemas.openxmlformats.org/officeDocument/2006/relationships/image" Target="../media/image63.wmf"/><Relationship Id="rId13" Type="http://schemas.openxmlformats.org/officeDocument/2006/relationships/oleObject" Target="../embeddings/oleObject31.bin"/><Relationship Id="rId12" Type="http://schemas.openxmlformats.org/officeDocument/2006/relationships/image" Target="../media/image62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61.wmf"/><Relationship Id="rId1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68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6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65.wmf"/><Relationship Id="rId11" Type="http://schemas.openxmlformats.org/officeDocument/2006/relationships/notesSlide" Target="../notesSlides/notesSlide29.xml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9.wmf"/><Relationship Id="rId1" Type="http://schemas.openxmlformats.org/officeDocument/2006/relationships/oleObject" Target="../embeddings/oleObject37.bin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1.jpe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4.xml"/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83.w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82.wmf"/><Relationship Id="rId1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5.xml"/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86.w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85.wmf"/><Relationship Id="rId1" Type="http://schemas.openxmlformats.org/officeDocument/2006/relationships/oleObject" Target="../embeddings/oleObject4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8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89.jpe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8" Type="http://schemas.openxmlformats.org/officeDocument/2006/relationships/image" Target="../media/image97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9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95.wmf"/><Relationship Id="rId3" Type="http://schemas.openxmlformats.org/officeDocument/2006/relationships/oleObject" Target="../embeddings/oleObject45.bin"/><Relationship Id="rId25" Type="http://schemas.openxmlformats.org/officeDocument/2006/relationships/notesSlide" Target="../notesSlides/notesSlide49.xml"/><Relationship Id="rId24" Type="http://schemas.openxmlformats.org/officeDocument/2006/relationships/vmlDrawing" Target="../drawings/vmlDrawing12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104.wmf"/><Relationship Id="rId21" Type="http://schemas.openxmlformats.org/officeDocument/2006/relationships/oleObject" Target="../embeddings/oleObject54.bin"/><Relationship Id="rId20" Type="http://schemas.openxmlformats.org/officeDocument/2006/relationships/image" Target="../media/image103.wmf"/><Relationship Id="rId2" Type="http://schemas.openxmlformats.org/officeDocument/2006/relationships/image" Target="../media/image94.wmf"/><Relationship Id="rId19" Type="http://schemas.openxmlformats.org/officeDocument/2006/relationships/oleObject" Target="../embeddings/oleObject53.bin"/><Relationship Id="rId18" Type="http://schemas.openxmlformats.org/officeDocument/2006/relationships/image" Target="../media/image102.wmf"/><Relationship Id="rId17" Type="http://schemas.openxmlformats.org/officeDocument/2006/relationships/oleObject" Target="../embeddings/oleObject52.bin"/><Relationship Id="rId16" Type="http://schemas.openxmlformats.org/officeDocument/2006/relationships/image" Target="../media/image101.wmf"/><Relationship Id="rId15" Type="http://schemas.openxmlformats.org/officeDocument/2006/relationships/oleObject" Target="../embeddings/oleObject51.bin"/><Relationship Id="rId14" Type="http://schemas.openxmlformats.org/officeDocument/2006/relationships/image" Target="../media/image100.wmf"/><Relationship Id="rId13" Type="http://schemas.openxmlformats.org/officeDocument/2006/relationships/oleObject" Target="../embeddings/oleObject50.bin"/><Relationship Id="rId12" Type="http://schemas.openxmlformats.org/officeDocument/2006/relationships/image" Target="../media/image99.wmf"/><Relationship Id="rId11" Type="http://schemas.openxmlformats.org/officeDocument/2006/relationships/oleObject" Target="../embeddings/oleObject49.bin"/><Relationship Id="rId10" Type="http://schemas.openxmlformats.org/officeDocument/2006/relationships/image" Target="../media/image98.wmf"/><Relationship Id="rId1" Type="http://schemas.openxmlformats.org/officeDocument/2006/relationships/oleObject" Target="../embeddings/oleObject4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09.wmf"/><Relationship Id="rId7" Type="http://schemas.openxmlformats.org/officeDocument/2006/relationships/oleObject" Target="../embeddings/oleObject57.bin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07.wmf"/><Relationship Id="rId3" Type="http://schemas.openxmlformats.org/officeDocument/2006/relationships/oleObject" Target="../embeddings/oleObject55.bin"/><Relationship Id="rId2" Type="http://schemas.openxmlformats.org/officeDocument/2006/relationships/image" Target="../media/image106.jpeg"/><Relationship Id="rId11" Type="http://schemas.openxmlformats.org/officeDocument/2006/relationships/notesSlide" Target="../notesSlides/notesSlide51.xml"/><Relationship Id="rId10" Type="http://schemas.openxmlformats.org/officeDocument/2006/relationships/vmlDrawing" Target="../drawings/vmlDrawing13.vml"/><Relationship Id="rId1" Type="http://schemas.openxmlformats.org/officeDocument/2006/relationships/image" Target="../media/image105.jpeg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2.bin"/><Relationship Id="rId8" Type="http://schemas.openxmlformats.org/officeDocument/2006/relationships/image" Target="../media/image113.wmf"/><Relationship Id="rId7" Type="http://schemas.openxmlformats.org/officeDocument/2006/relationships/oleObject" Target="../embeddings/oleObject61.bin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11.wmf"/><Relationship Id="rId37" Type="http://schemas.openxmlformats.org/officeDocument/2006/relationships/notesSlide" Target="../notesSlides/notesSlide52.xml"/><Relationship Id="rId36" Type="http://schemas.openxmlformats.org/officeDocument/2006/relationships/vmlDrawing" Target="../drawings/vmlDrawing14.vml"/><Relationship Id="rId35" Type="http://schemas.openxmlformats.org/officeDocument/2006/relationships/slideLayout" Target="../slideLayouts/slideLayout6.xml"/><Relationship Id="rId34" Type="http://schemas.openxmlformats.org/officeDocument/2006/relationships/image" Target="../media/image126.wmf"/><Relationship Id="rId33" Type="http://schemas.openxmlformats.org/officeDocument/2006/relationships/oleObject" Target="../embeddings/oleObject74.bin"/><Relationship Id="rId32" Type="http://schemas.openxmlformats.org/officeDocument/2006/relationships/image" Target="../media/image125.wmf"/><Relationship Id="rId31" Type="http://schemas.openxmlformats.org/officeDocument/2006/relationships/oleObject" Target="../embeddings/oleObject73.bin"/><Relationship Id="rId30" Type="http://schemas.openxmlformats.org/officeDocument/2006/relationships/image" Target="../media/image124.wmf"/><Relationship Id="rId3" Type="http://schemas.openxmlformats.org/officeDocument/2006/relationships/oleObject" Target="../embeddings/oleObject59.bin"/><Relationship Id="rId29" Type="http://schemas.openxmlformats.org/officeDocument/2006/relationships/oleObject" Target="../embeddings/oleObject72.bin"/><Relationship Id="rId28" Type="http://schemas.openxmlformats.org/officeDocument/2006/relationships/image" Target="../media/image123.wmf"/><Relationship Id="rId27" Type="http://schemas.openxmlformats.org/officeDocument/2006/relationships/oleObject" Target="../embeddings/oleObject71.bin"/><Relationship Id="rId26" Type="http://schemas.openxmlformats.org/officeDocument/2006/relationships/image" Target="../media/image122.wmf"/><Relationship Id="rId25" Type="http://schemas.openxmlformats.org/officeDocument/2006/relationships/oleObject" Target="../embeddings/oleObject70.bin"/><Relationship Id="rId24" Type="http://schemas.openxmlformats.org/officeDocument/2006/relationships/image" Target="../media/image121.wmf"/><Relationship Id="rId23" Type="http://schemas.openxmlformats.org/officeDocument/2006/relationships/oleObject" Target="../embeddings/oleObject69.bin"/><Relationship Id="rId22" Type="http://schemas.openxmlformats.org/officeDocument/2006/relationships/image" Target="../media/image120.wmf"/><Relationship Id="rId21" Type="http://schemas.openxmlformats.org/officeDocument/2006/relationships/oleObject" Target="../embeddings/oleObject68.bin"/><Relationship Id="rId20" Type="http://schemas.openxmlformats.org/officeDocument/2006/relationships/image" Target="../media/image119.wmf"/><Relationship Id="rId2" Type="http://schemas.openxmlformats.org/officeDocument/2006/relationships/image" Target="../media/image110.wmf"/><Relationship Id="rId19" Type="http://schemas.openxmlformats.org/officeDocument/2006/relationships/oleObject" Target="../embeddings/oleObject67.bin"/><Relationship Id="rId18" Type="http://schemas.openxmlformats.org/officeDocument/2006/relationships/image" Target="../media/image118.wmf"/><Relationship Id="rId17" Type="http://schemas.openxmlformats.org/officeDocument/2006/relationships/oleObject" Target="../embeddings/oleObject66.bin"/><Relationship Id="rId16" Type="http://schemas.openxmlformats.org/officeDocument/2006/relationships/image" Target="../media/image117.wmf"/><Relationship Id="rId15" Type="http://schemas.openxmlformats.org/officeDocument/2006/relationships/oleObject" Target="../embeddings/oleObject65.bin"/><Relationship Id="rId14" Type="http://schemas.openxmlformats.org/officeDocument/2006/relationships/image" Target="../media/image116.wmf"/><Relationship Id="rId13" Type="http://schemas.openxmlformats.org/officeDocument/2006/relationships/oleObject" Target="../embeddings/oleObject64.bin"/><Relationship Id="rId12" Type="http://schemas.openxmlformats.org/officeDocument/2006/relationships/image" Target="../media/image115.wmf"/><Relationship Id="rId11" Type="http://schemas.openxmlformats.org/officeDocument/2006/relationships/oleObject" Target="../embeddings/oleObject63.bin"/><Relationship Id="rId10" Type="http://schemas.openxmlformats.org/officeDocument/2006/relationships/image" Target="../media/image114.wmf"/><Relationship Id="rId1" Type="http://schemas.openxmlformats.org/officeDocument/2006/relationships/oleObject" Target="../embeddings/oleObject58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3.xml"/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29.wmf"/><Relationship Id="rId3" Type="http://schemas.openxmlformats.org/officeDocument/2006/relationships/oleObject" Target="../embeddings/oleObject75.bin"/><Relationship Id="rId2" Type="http://schemas.openxmlformats.org/officeDocument/2006/relationships/image" Target="../media/image128.jpeg"/><Relationship Id="rId1" Type="http://schemas.openxmlformats.org/officeDocument/2006/relationships/image" Target="../media/image1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wmf"/><Relationship Id="rId8" Type="http://schemas.openxmlformats.org/officeDocument/2006/relationships/oleObject" Target="../embeddings/oleObject79.bin"/><Relationship Id="rId7" Type="http://schemas.openxmlformats.org/officeDocument/2006/relationships/image" Target="../media/image135.wmf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77.bin"/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8" Type="http://schemas.openxmlformats.org/officeDocument/2006/relationships/notesSlide" Target="../notesSlides/notesSlide54.xml"/><Relationship Id="rId17" Type="http://schemas.openxmlformats.org/officeDocument/2006/relationships/vmlDrawing" Target="../drawings/vmlDrawing16.vml"/><Relationship Id="rId16" Type="http://schemas.openxmlformats.org/officeDocument/2006/relationships/slideLayout" Target="../slideLayouts/slideLayout6.xml"/><Relationship Id="rId15" Type="http://schemas.openxmlformats.org/officeDocument/2006/relationships/image" Target="../media/image139.wmf"/><Relationship Id="rId14" Type="http://schemas.openxmlformats.org/officeDocument/2006/relationships/oleObject" Target="../embeddings/oleObject82.bin"/><Relationship Id="rId13" Type="http://schemas.openxmlformats.org/officeDocument/2006/relationships/image" Target="../media/image138.wmf"/><Relationship Id="rId12" Type="http://schemas.openxmlformats.org/officeDocument/2006/relationships/oleObject" Target="../embeddings/oleObject81.bin"/><Relationship Id="rId11" Type="http://schemas.openxmlformats.org/officeDocument/2006/relationships/image" Target="../media/image137.wmf"/><Relationship Id="rId10" Type="http://schemas.openxmlformats.org/officeDocument/2006/relationships/oleObject" Target="../embeddings/oleObject80.bin"/><Relationship Id="rId1" Type="http://schemas.openxmlformats.org/officeDocument/2006/relationships/image" Target="../media/image13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0.jpe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7.bin"/><Relationship Id="rId8" Type="http://schemas.openxmlformats.org/officeDocument/2006/relationships/image" Target="../media/image144.wmf"/><Relationship Id="rId7" Type="http://schemas.openxmlformats.org/officeDocument/2006/relationships/oleObject" Target="../embeddings/oleObject86.bin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42.wmf"/><Relationship Id="rId3" Type="http://schemas.openxmlformats.org/officeDocument/2006/relationships/oleObject" Target="../embeddings/oleObject84.bin"/><Relationship Id="rId2" Type="http://schemas.openxmlformats.org/officeDocument/2006/relationships/image" Target="../media/image141.wmf"/><Relationship Id="rId13" Type="http://schemas.openxmlformats.org/officeDocument/2006/relationships/notesSlide" Target="../notesSlides/notesSlide56.xml"/><Relationship Id="rId12" Type="http://schemas.openxmlformats.org/officeDocument/2006/relationships/vmlDrawing" Target="../drawings/vmlDrawing17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145.wmf"/><Relationship Id="rId1" Type="http://schemas.openxmlformats.org/officeDocument/2006/relationships/oleObject" Target="../embeddings/oleObject83.bin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2.bin"/><Relationship Id="rId8" Type="http://schemas.openxmlformats.org/officeDocument/2006/relationships/image" Target="../media/image149.wmf"/><Relationship Id="rId7" Type="http://schemas.openxmlformats.org/officeDocument/2006/relationships/oleObject" Target="../embeddings/oleObject91.bin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47.wmf"/><Relationship Id="rId3" Type="http://schemas.openxmlformats.org/officeDocument/2006/relationships/oleObject" Target="../embeddings/oleObject89.bin"/><Relationship Id="rId2" Type="http://schemas.openxmlformats.org/officeDocument/2006/relationships/image" Target="../media/image146.wmf"/><Relationship Id="rId19" Type="http://schemas.openxmlformats.org/officeDocument/2006/relationships/notesSlide" Target="../notesSlides/notesSlide57.xml"/><Relationship Id="rId18" Type="http://schemas.openxmlformats.org/officeDocument/2006/relationships/vmlDrawing" Target="../drawings/vmlDrawing18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153.wmf"/><Relationship Id="rId15" Type="http://schemas.openxmlformats.org/officeDocument/2006/relationships/oleObject" Target="../embeddings/oleObject95.bin"/><Relationship Id="rId14" Type="http://schemas.openxmlformats.org/officeDocument/2006/relationships/image" Target="../media/image152.wmf"/><Relationship Id="rId13" Type="http://schemas.openxmlformats.org/officeDocument/2006/relationships/oleObject" Target="../embeddings/oleObject94.bin"/><Relationship Id="rId12" Type="http://schemas.openxmlformats.org/officeDocument/2006/relationships/image" Target="../media/image151.wmf"/><Relationship Id="rId11" Type="http://schemas.openxmlformats.org/officeDocument/2006/relationships/oleObject" Target="../embeddings/oleObject93.bin"/><Relationship Id="rId10" Type="http://schemas.openxmlformats.org/officeDocument/2006/relationships/image" Target="../media/image150.wmf"/><Relationship Id="rId1" Type="http://schemas.openxmlformats.org/officeDocument/2006/relationships/oleObject" Target="../embeddings/oleObject88.bin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8.xml"/><Relationship Id="rId8" Type="http://schemas.openxmlformats.org/officeDocument/2006/relationships/vmlDrawing" Target="../drawings/vmlDrawing19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55.wmf"/><Relationship Id="rId3" Type="http://schemas.openxmlformats.org/officeDocument/2006/relationships/oleObject" Target="../embeddings/oleObject97.bin"/><Relationship Id="rId2" Type="http://schemas.openxmlformats.org/officeDocument/2006/relationships/image" Target="../media/image154.wmf"/><Relationship Id="rId1" Type="http://schemas.openxmlformats.org/officeDocument/2006/relationships/oleObject" Target="../embeddings/oleObject96.bin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1.wmf"/><Relationship Id="rId8" Type="http://schemas.openxmlformats.org/officeDocument/2006/relationships/oleObject" Target="../embeddings/oleObject102.bin"/><Relationship Id="rId7" Type="http://schemas.openxmlformats.org/officeDocument/2006/relationships/image" Target="../media/image160.wmf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59.jpeg"/><Relationship Id="rId4" Type="http://schemas.openxmlformats.org/officeDocument/2006/relationships/image" Target="../media/image158.wmf"/><Relationship Id="rId3" Type="http://schemas.openxmlformats.org/officeDocument/2006/relationships/oleObject" Target="../embeddings/oleObject100.bin"/><Relationship Id="rId24" Type="http://schemas.openxmlformats.org/officeDocument/2006/relationships/notesSlide" Target="../notesSlides/notesSlide59.xml"/><Relationship Id="rId23" Type="http://schemas.openxmlformats.org/officeDocument/2006/relationships/vmlDrawing" Target="../drawings/vmlDrawing20.vml"/><Relationship Id="rId22" Type="http://schemas.openxmlformats.org/officeDocument/2006/relationships/slideLayout" Target="../slideLayouts/slideLayout6.xml"/><Relationship Id="rId21" Type="http://schemas.openxmlformats.org/officeDocument/2006/relationships/image" Target="../media/image167.wmf"/><Relationship Id="rId20" Type="http://schemas.openxmlformats.org/officeDocument/2006/relationships/oleObject" Target="../embeddings/oleObject108.bin"/><Relationship Id="rId2" Type="http://schemas.openxmlformats.org/officeDocument/2006/relationships/image" Target="../media/image157.wmf"/><Relationship Id="rId19" Type="http://schemas.openxmlformats.org/officeDocument/2006/relationships/image" Target="../media/image166.wmf"/><Relationship Id="rId18" Type="http://schemas.openxmlformats.org/officeDocument/2006/relationships/oleObject" Target="../embeddings/oleObject107.bin"/><Relationship Id="rId17" Type="http://schemas.openxmlformats.org/officeDocument/2006/relationships/image" Target="../media/image165.wmf"/><Relationship Id="rId16" Type="http://schemas.openxmlformats.org/officeDocument/2006/relationships/oleObject" Target="../embeddings/oleObject106.bin"/><Relationship Id="rId15" Type="http://schemas.openxmlformats.org/officeDocument/2006/relationships/image" Target="../media/image164.wmf"/><Relationship Id="rId14" Type="http://schemas.openxmlformats.org/officeDocument/2006/relationships/oleObject" Target="../embeddings/oleObject105.bin"/><Relationship Id="rId13" Type="http://schemas.openxmlformats.org/officeDocument/2006/relationships/image" Target="../media/image163.wmf"/><Relationship Id="rId12" Type="http://schemas.openxmlformats.org/officeDocument/2006/relationships/oleObject" Target="../embeddings/oleObject104.bin"/><Relationship Id="rId11" Type="http://schemas.openxmlformats.org/officeDocument/2006/relationships/image" Target="../media/image162.wmf"/><Relationship Id="rId10" Type="http://schemas.openxmlformats.org/officeDocument/2006/relationships/oleObject" Target="../embeddings/oleObject103.bin"/><Relationship Id="rId1" Type="http://schemas.openxmlformats.org/officeDocument/2006/relationships/oleObject" Target="../embeddings/oleObject99.bin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3.bin"/><Relationship Id="rId8" Type="http://schemas.openxmlformats.org/officeDocument/2006/relationships/image" Target="../media/image171.wmf"/><Relationship Id="rId7" Type="http://schemas.openxmlformats.org/officeDocument/2006/relationships/oleObject" Target="../embeddings/oleObject112.bin"/><Relationship Id="rId61" Type="http://schemas.openxmlformats.org/officeDocument/2006/relationships/notesSlide" Target="../notesSlides/notesSlide60.xml"/><Relationship Id="rId60" Type="http://schemas.openxmlformats.org/officeDocument/2006/relationships/vmlDrawing" Target="../drawings/vmlDrawing21.vml"/><Relationship Id="rId6" Type="http://schemas.openxmlformats.org/officeDocument/2006/relationships/image" Target="../media/image170.wmf"/><Relationship Id="rId59" Type="http://schemas.openxmlformats.org/officeDocument/2006/relationships/slideLayout" Target="../slideLayouts/slideLayout6.xml"/><Relationship Id="rId58" Type="http://schemas.openxmlformats.org/officeDocument/2006/relationships/image" Target="../media/image196.wmf"/><Relationship Id="rId57" Type="http://schemas.openxmlformats.org/officeDocument/2006/relationships/oleObject" Target="../embeddings/oleObject137.bin"/><Relationship Id="rId56" Type="http://schemas.openxmlformats.org/officeDocument/2006/relationships/image" Target="../media/image195.wmf"/><Relationship Id="rId55" Type="http://schemas.openxmlformats.org/officeDocument/2006/relationships/oleObject" Target="../embeddings/oleObject136.bin"/><Relationship Id="rId54" Type="http://schemas.openxmlformats.org/officeDocument/2006/relationships/image" Target="../media/image194.wmf"/><Relationship Id="rId53" Type="http://schemas.openxmlformats.org/officeDocument/2006/relationships/oleObject" Target="../embeddings/oleObject135.bin"/><Relationship Id="rId52" Type="http://schemas.openxmlformats.org/officeDocument/2006/relationships/image" Target="../media/image193.wmf"/><Relationship Id="rId51" Type="http://schemas.openxmlformats.org/officeDocument/2006/relationships/oleObject" Target="../embeddings/oleObject134.bin"/><Relationship Id="rId50" Type="http://schemas.openxmlformats.org/officeDocument/2006/relationships/image" Target="../media/image192.wmf"/><Relationship Id="rId5" Type="http://schemas.openxmlformats.org/officeDocument/2006/relationships/oleObject" Target="../embeddings/oleObject111.bin"/><Relationship Id="rId49" Type="http://schemas.openxmlformats.org/officeDocument/2006/relationships/oleObject" Target="../embeddings/oleObject133.bin"/><Relationship Id="rId48" Type="http://schemas.openxmlformats.org/officeDocument/2006/relationships/image" Target="../media/image191.wmf"/><Relationship Id="rId47" Type="http://schemas.openxmlformats.org/officeDocument/2006/relationships/oleObject" Target="../embeddings/oleObject132.bin"/><Relationship Id="rId46" Type="http://schemas.openxmlformats.org/officeDocument/2006/relationships/image" Target="../media/image190.wmf"/><Relationship Id="rId45" Type="http://schemas.openxmlformats.org/officeDocument/2006/relationships/oleObject" Target="../embeddings/oleObject131.bin"/><Relationship Id="rId44" Type="http://schemas.openxmlformats.org/officeDocument/2006/relationships/image" Target="../media/image189.wmf"/><Relationship Id="rId43" Type="http://schemas.openxmlformats.org/officeDocument/2006/relationships/oleObject" Target="../embeddings/oleObject130.bin"/><Relationship Id="rId42" Type="http://schemas.openxmlformats.org/officeDocument/2006/relationships/image" Target="../media/image188.wmf"/><Relationship Id="rId41" Type="http://schemas.openxmlformats.org/officeDocument/2006/relationships/oleObject" Target="../embeddings/oleObject129.bin"/><Relationship Id="rId40" Type="http://schemas.openxmlformats.org/officeDocument/2006/relationships/image" Target="../media/image187.wmf"/><Relationship Id="rId4" Type="http://schemas.openxmlformats.org/officeDocument/2006/relationships/image" Target="../media/image169.wmf"/><Relationship Id="rId39" Type="http://schemas.openxmlformats.org/officeDocument/2006/relationships/oleObject" Target="../embeddings/oleObject128.bin"/><Relationship Id="rId38" Type="http://schemas.openxmlformats.org/officeDocument/2006/relationships/image" Target="../media/image186.wmf"/><Relationship Id="rId37" Type="http://schemas.openxmlformats.org/officeDocument/2006/relationships/oleObject" Target="../embeddings/oleObject127.bin"/><Relationship Id="rId36" Type="http://schemas.openxmlformats.org/officeDocument/2006/relationships/image" Target="../media/image185.wmf"/><Relationship Id="rId35" Type="http://schemas.openxmlformats.org/officeDocument/2006/relationships/oleObject" Target="../embeddings/oleObject126.bin"/><Relationship Id="rId34" Type="http://schemas.openxmlformats.org/officeDocument/2006/relationships/image" Target="../media/image184.wmf"/><Relationship Id="rId33" Type="http://schemas.openxmlformats.org/officeDocument/2006/relationships/oleObject" Target="../embeddings/oleObject125.bin"/><Relationship Id="rId32" Type="http://schemas.openxmlformats.org/officeDocument/2006/relationships/image" Target="../media/image183.wmf"/><Relationship Id="rId31" Type="http://schemas.openxmlformats.org/officeDocument/2006/relationships/oleObject" Target="../embeddings/oleObject124.bin"/><Relationship Id="rId30" Type="http://schemas.openxmlformats.org/officeDocument/2006/relationships/image" Target="../media/image182.wmf"/><Relationship Id="rId3" Type="http://schemas.openxmlformats.org/officeDocument/2006/relationships/oleObject" Target="../embeddings/oleObject110.bin"/><Relationship Id="rId29" Type="http://schemas.openxmlformats.org/officeDocument/2006/relationships/oleObject" Target="../embeddings/oleObject123.bin"/><Relationship Id="rId28" Type="http://schemas.openxmlformats.org/officeDocument/2006/relationships/image" Target="../media/image181.wmf"/><Relationship Id="rId27" Type="http://schemas.openxmlformats.org/officeDocument/2006/relationships/oleObject" Target="../embeddings/oleObject122.bin"/><Relationship Id="rId26" Type="http://schemas.openxmlformats.org/officeDocument/2006/relationships/image" Target="../media/image180.wmf"/><Relationship Id="rId25" Type="http://schemas.openxmlformats.org/officeDocument/2006/relationships/oleObject" Target="../embeddings/oleObject121.bin"/><Relationship Id="rId24" Type="http://schemas.openxmlformats.org/officeDocument/2006/relationships/image" Target="../media/image179.wmf"/><Relationship Id="rId23" Type="http://schemas.openxmlformats.org/officeDocument/2006/relationships/oleObject" Target="../embeddings/oleObject120.bin"/><Relationship Id="rId22" Type="http://schemas.openxmlformats.org/officeDocument/2006/relationships/image" Target="../media/image178.wmf"/><Relationship Id="rId21" Type="http://schemas.openxmlformats.org/officeDocument/2006/relationships/oleObject" Target="../embeddings/oleObject119.bin"/><Relationship Id="rId20" Type="http://schemas.openxmlformats.org/officeDocument/2006/relationships/image" Target="../media/image177.wmf"/><Relationship Id="rId2" Type="http://schemas.openxmlformats.org/officeDocument/2006/relationships/image" Target="../media/image168.wmf"/><Relationship Id="rId19" Type="http://schemas.openxmlformats.org/officeDocument/2006/relationships/oleObject" Target="../embeddings/oleObject118.bin"/><Relationship Id="rId18" Type="http://schemas.openxmlformats.org/officeDocument/2006/relationships/image" Target="../media/image176.wmf"/><Relationship Id="rId17" Type="http://schemas.openxmlformats.org/officeDocument/2006/relationships/oleObject" Target="../embeddings/oleObject117.bin"/><Relationship Id="rId16" Type="http://schemas.openxmlformats.org/officeDocument/2006/relationships/image" Target="../media/image175.wmf"/><Relationship Id="rId15" Type="http://schemas.openxmlformats.org/officeDocument/2006/relationships/oleObject" Target="../embeddings/oleObject116.bin"/><Relationship Id="rId14" Type="http://schemas.openxmlformats.org/officeDocument/2006/relationships/image" Target="../media/image174.wmf"/><Relationship Id="rId13" Type="http://schemas.openxmlformats.org/officeDocument/2006/relationships/oleObject" Target="../embeddings/oleObject115.bin"/><Relationship Id="rId12" Type="http://schemas.openxmlformats.org/officeDocument/2006/relationships/image" Target="../media/image173.wmf"/><Relationship Id="rId11" Type="http://schemas.openxmlformats.org/officeDocument/2006/relationships/oleObject" Target="../embeddings/oleObject114.bin"/><Relationship Id="rId10" Type="http://schemas.openxmlformats.org/officeDocument/2006/relationships/image" Target="../media/image172.wmf"/><Relationship Id="rId1" Type="http://schemas.openxmlformats.org/officeDocument/2006/relationships/oleObject" Target="../embeddings/oleObject109.bin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1.xml"/><Relationship Id="rId8" Type="http://schemas.openxmlformats.org/officeDocument/2006/relationships/vmlDrawing" Target="../drawings/vmlDrawing22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00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99.wmf"/><Relationship Id="rId3" Type="http://schemas.openxmlformats.org/officeDocument/2006/relationships/oleObject" Target="../embeddings/oleObject138.bin"/><Relationship Id="rId2" Type="http://schemas.openxmlformats.org/officeDocument/2006/relationships/image" Target="../media/image198.jpeg"/><Relationship Id="rId1" Type="http://schemas.openxmlformats.org/officeDocument/2006/relationships/image" Target="../media/image197.jpeg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6.wmf"/><Relationship Id="rId8" Type="http://schemas.openxmlformats.org/officeDocument/2006/relationships/oleObject" Target="../embeddings/oleObject142.bin"/><Relationship Id="rId7" Type="http://schemas.openxmlformats.org/officeDocument/2006/relationships/image" Target="../media/image205.wmf"/><Relationship Id="rId6" Type="http://schemas.openxmlformats.org/officeDocument/2006/relationships/oleObject" Target="../embeddings/oleObject141.bin"/><Relationship Id="rId5" Type="http://schemas.openxmlformats.org/officeDocument/2006/relationships/image" Target="../media/image204.wmf"/><Relationship Id="rId4" Type="http://schemas.openxmlformats.org/officeDocument/2006/relationships/oleObject" Target="../embeddings/oleObject140.bin"/><Relationship Id="rId3" Type="http://schemas.openxmlformats.org/officeDocument/2006/relationships/image" Target="../media/image203.jpeg"/><Relationship Id="rId2" Type="http://schemas.openxmlformats.org/officeDocument/2006/relationships/image" Target="../media/image202.jpeg"/><Relationship Id="rId14" Type="http://schemas.openxmlformats.org/officeDocument/2006/relationships/notesSlide" Target="../notesSlides/notesSlide62.xml"/><Relationship Id="rId13" Type="http://schemas.openxmlformats.org/officeDocument/2006/relationships/vmlDrawing" Target="../drawings/vmlDrawing23.v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207.wmf"/><Relationship Id="rId10" Type="http://schemas.openxmlformats.org/officeDocument/2006/relationships/oleObject" Target="../embeddings/oleObject143.bin"/><Relationship Id="rId1" Type="http://schemas.openxmlformats.org/officeDocument/2006/relationships/image" Target="../media/image201.jpeg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8.bin"/><Relationship Id="rId8" Type="http://schemas.openxmlformats.org/officeDocument/2006/relationships/image" Target="../media/image211.wmf"/><Relationship Id="rId7" Type="http://schemas.openxmlformats.org/officeDocument/2006/relationships/oleObject" Target="../embeddings/oleObject147.bin"/><Relationship Id="rId6" Type="http://schemas.openxmlformats.org/officeDocument/2006/relationships/image" Target="../media/image210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209.wmf"/><Relationship Id="rId3" Type="http://schemas.openxmlformats.org/officeDocument/2006/relationships/oleObject" Target="../embeddings/oleObject145.bin"/><Relationship Id="rId2" Type="http://schemas.openxmlformats.org/officeDocument/2006/relationships/image" Target="../media/image208.wmf"/><Relationship Id="rId17" Type="http://schemas.openxmlformats.org/officeDocument/2006/relationships/notesSlide" Target="../notesSlides/notesSlide63.xml"/><Relationship Id="rId16" Type="http://schemas.openxmlformats.org/officeDocument/2006/relationships/vmlDrawing" Target="../drawings/vmlDrawing24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214.wmf"/><Relationship Id="rId13" Type="http://schemas.openxmlformats.org/officeDocument/2006/relationships/oleObject" Target="../embeddings/oleObject150.bin"/><Relationship Id="rId12" Type="http://schemas.openxmlformats.org/officeDocument/2006/relationships/image" Target="../media/image213.wmf"/><Relationship Id="rId11" Type="http://schemas.openxmlformats.org/officeDocument/2006/relationships/oleObject" Target="../embeddings/oleObject149.bin"/><Relationship Id="rId10" Type="http://schemas.openxmlformats.org/officeDocument/2006/relationships/image" Target="../media/image212.wmf"/><Relationship Id="rId1" Type="http://schemas.openxmlformats.org/officeDocument/2006/relationships/oleObject" Target="../embeddings/oleObject144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5.jpeg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5.bin"/><Relationship Id="rId8" Type="http://schemas.openxmlformats.org/officeDocument/2006/relationships/image" Target="../media/image219.wmf"/><Relationship Id="rId7" Type="http://schemas.openxmlformats.org/officeDocument/2006/relationships/oleObject" Target="../embeddings/oleObject154.bin"/><Relationship Id="rId6" Type="http://schemas.openxmlformats.org/officeDocument/2006/relationships/image" Target="../media/image218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217.wmf"/><Relationship Id="rId35" Type="http://schemas.openxmlformats.org/officeDocument/2006/relationships/notesSlide" Target="../notesSlides/notesSlide65.xml"/><Relationship Id="rId34" Type="http://schemas.openxmlformats.org/officeDocument/2006/relationships/vmlDrawing" Target="../drawings/vmlDrawing25.vml"/><Relationship Id="rId33" Type="http://schemas.openxmlformats.org/officeDocument/2006/relationships/slideLayout" Target="../slideLayouts/slideLayout6.xml"/><Relationship Id="rId32" Type="http://schemas.openxmlformats.org/officeDocument/2006/relationships/image" Target="../media/image231.wmf"/><Relationship Id="rId31" Type="http://schemas.openxmlformats.org/officeDocument/2006/relationships/oleObject" Target="../embeddings/oleObject166.bin"/><Relationship Id="rId30" Type="http://schemas.openxmlformats.org/officeDocument/2006/relationships/image" Target="../media/image230.wmf"/><Relationship Id="rId3" Type="http://schemas.openxmlformats.org/officeDocument/2006/relationships/oleObject" Target="../embeddings/oleObject152.bin"/><Relationship Id="rId29" Type="http://schemas.openxmlformats.org/officeDocument/2006/relationships/oleObject" Target="../embeddings/oleObject165.bin"/><Relationship Id="rId28" Type="http://schemas.openxmlformats.org/officeDocument/2006/relationships/image" Target="../media/image229.wmf"/><Relationship Id="rId27" Type="http://schemas.openxmlformats.org/officeDocument/2006/relationships/oleObject" Target="../embeddings/oleObject164.bin"/><Relationship Id="rId26" Type="http://schemas.openxmlformats.org/officeDocument/2006/relationships/image" Target="../media/image228.wmf"/><Relationship Id="rId25" Type="http://schemas.openxmlformats.org/officeDocument/2006/relationships/oleObject" Target="../embeddings/oleObject163.bin"/><Relationship Id="rId24" Type="http://schemas.openxmlformats.org/officeDocument/2006/relationships/image" Target="../media/image227.wmf"/><Relationship Id="rId23" Type="http://schemas.openxmlformats.org/officeDocument/2006/relationships/oleObject" Target="../embeddings/oleObject162.bin"/><Relationship Id="rId22" Type="http://schemas.openxmlformats.org/officeDocument/2006/relationships/image" Target="../media/image226.wmf"/><Relationship Id="rId21" Type="http://schemas.openxmlformats.org/officeDocument/2006/relationships/oleObject" Target="../embeddings/oleObject161.bin"/><Relationship Id="rId20" Type="http://schemas.openxmlformats.org/officeDocument/2006/relationships/image" Target="../media/image225.wmf"/><Relationship Id="rId2" Type="http://schemas.openxmlformats.org/officeDocument/2006/relationships/image" Target="../media/image216.wmf"/><Relationship Id="rId19" Type="http://schemas.openxmlformats.org/officeDocument/2006/relationships/oleObject" Target="../embeddings/oleObject160.bin"/><Relationship Id="rId18" Type="http://schemas.openxmlformats.org/officeDocument/2006/relationships/image" Target="../media/image224.wmf"/><Relationship Id="rId17" Type="http://schemas.openxmlformats.org/officeDocument/2006/relationships/oleObject" Target="../embeddings/oleObject159.bin"/><Relationship Id="rId16" Type="http://schemas.openxmlformats.org/officeDocument/2006/relationships/image" Target="../media/image223.wmf"/><Relationship Id="rId15" Type="http://schemas.openxmlformats.org/officeDocument/2006/relationships/oleObject" Target="../embeddings/oleObject158.bin"/><Relationship Id="rId14" Type="http://schemas.openxmlformats.org/officeDocument/2006/relationships/image" Target="../media/image222.wmf"/><Relationship Id="rId13" Type="http://schemas.openxmlformats.org/officeDocument/2006/relationships/oleObject" Target="../embeddings/oleObject157.bin"/><Relationship Id="rId12" Type="http://schemas.openxmlformats.org/officeDocument/2006/relationships/image" Target="../media/image221.wmf"/><Relationship Id="rId11" Type="http://schemas.openxmlformats.org/officeDocument/2006/relationships/oleObject" Target="../embeddings/oleObject156.bin"/><Relationship Id="rId10" Type="http://schemas.openxmlformats.org/officeDocument/2006/relationships/image" Target="../media/image220.wmf"/><Relationship Id="rId1" Type="http://schemas.openxmlformats.org/officeDocument/2006/relationships/oleObject" Target="../embeddings/oleObject151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2.jpeg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236.wmf"/><Relationship Id="rId7" Type="http://schemas.openxmlformats.org/officeDocument/2006/relationships/oleObject" Target="../embeddings/oleObject170.bin"/><Relationship Id="rId6" Type="http://schemas.openxmlformats.org/officeDocument/2006/relationships/image" Target="../media/image235.w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234.wmf"/><Relationship Id="rId3" Type="http://schemas.openxmlformats.org/officeDocument/2006/relationships/oleObject" Target="../embeddings/oleObject168.bin"/><Relationship Id="rId2" Type="http://schemas.openxmlformats.org/officeDocument/2006/relationships/image" Target="../media/image233.wmf"/><Relationship Id="rId11" Type="http://schemas.openxmlformats.org/officeDocument/2006/relationships/notesSlide" Target="../notesSlides/notesSlide67.xml"/><Relationship Id="rId10" Type="http://schemas.openxmlformats.org/officeDocument/2006/relationships/vmlDrawing" Target="../drawings/vmlDrawing26.vml"/><Relationship Id="rId1" Type="http://schemas.openxmlformats.org/officeDocument/2006/relationships/oleObject" Target="../embeddings/oleObject167.bin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5.bin"/><Relationship Id="rId8" Type="http://schemas.openxmlformats.org/officeDocument/2006/relationships/image" Target="../media/image240.wmf"/><Relationship Id="rId7" Type="http://schemas.openxmlformats.org/officeDocument/2006/relationships/oleObject" Target="../embeddings/oleObject174.bin"/><Relationship Id="rId6" Type="http://schemas.openxmlformats.org/officeDocument/2006/relationships/image" Target="../media/image239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238.wmf"/><Relationship Id="rId3" Type="http://schemas.openxmlformats.org/officeDocument/2006/relationships/oleObject" Target="../embeddings/oleObject172.bin"/><Relationship Id="rId2" Type="http://schemas.openxmlformats.org/officeDocument/2006/relationships/image" Target="../media/image237.wmf"/><Relationship Id="rId13" Type="http://schemas.openxmlformats.org/officeDocument/2006/relationships/notesSlide" Target="../notesSlides/notesSlide68.xml"/><Relationship Id="rId12" Type="http://schemas.openxmlformats.org/officeDocument/2006/relationships/vmlDrawing" Target="../drawings/vmlDrawing27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241.wmf"/><Relationship Id="rId1" Type="http://schemas.openxmlformats.org/officeDocument/2006/relationships/oleObject" Target="../embeddings/oleObject171.bin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0.bin"/><Relationship Id="rId8" Type="http://schemas.openxmlformats.org/officeDocument/2006/relationships/image" Target="../media/image245.wmf"/><Relationship Id="rId7" Type="http://schemas.openxmlformats.org/officeDocument/2006/relationships/oleObject" Target="../embeddings/oleObject179.bin"/><Relationship Id="rId6" Type="http://schemas.openxmlformats.org/officeDocument/2006/relationships/image" Target="../media/image244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243.wmf"/><Relationship Id="rId3" Type="http://schemas.openxmlformats.org/officeDocument/2006/relationships/oleObject" Target="../embeddings/oleObject177.bin"/><Relationship Id="rId21" Type="http://schemas.openxmlformats.org/officeDocument/2006/relationships/notesSlide" Target="../notesSlides/notesSlide69.xml"/><Relationship Id="rId20" Type="http://schemas.openxmlformats.org/officeDocument/2006/relationships/vmlDrawing" Target="../drawings/vmlDrawing28.vml"/><Relationship Id="rId2" Type="http://schemas.openxmlformats.org/officeDocument/2006/relationships/image" Target="../media/image242.wmf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250.wmf"/><Relationship Id="rId17" Type="http://schemas.openxmlformats.org/officeDocument/2006/relationships/oleObject" Target="../embeddings/oleObject184.bin"/><Relationship Id="rId16" Type="http://schemas.openxmlformats.org/officeDocument/2006/relationships/image" Target="../media/image249.wmf"/><Relationship Id="rId15" Type="http://schemas.openxmlformats.org/officeDocument/2006/relationships/oleObject" Target="../embeddings/oleObject183.bin"/><Relationship Id="rId14" Type="http://schemas.openxmlformats.org/officeDocument/2006/relationships/image" Target="../media/image248.wmf"/><Relationship Id="rId13" Type="http://schemas.openxmlformats.org/officeDocument/2006/relationships/oleObject" Target="../embeddings/oleObject182.bin"/><Relationship Id="rId12" Type="http://schemas.openxmlformats.org/officeDocument/2006/relationships/image" Target="../media/image247.wmf"/><Relationship Id="rId11" Type="http://schemas.openxmlformats.org/officeDocument/2006/relationships/oleObject" Target="../embeddings/oleObject181.bin"/><Relationship Id="rId10" Type="http://schemas.openxmlformats.org/officeDocument/2006/relationships/image" Target="../media/image246.wmf"/><Relationship Id="rId1" Type="http://schemas.openxmlformats.org/officeDocument/2006/relationships/oleObject" Target="../embeddings/oleObject176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8.bin"/><Relationship Id="rId8" Type="http://schemas.openxmlformats.org/officeDocument/2006/relationships/image" Target="../media/image255.wmf"/><Relationship Id="rId7" Type="http://schemas.openxmlformats.org/officeDocument/2006/relationships/oleObject" Target="../embeddings/oleObject187.bin"/><Relationship Id="rId6" Type="http://schemas.openxmlformats.org/officeDocument/2006/relationships/image" Target="../media/image254.wmf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253.wmf"/><Relationship Id="rId3" Type="http://schemas.openxmlformats.org/officeDocument/2006/relationships/oleObject" Target="../embeddings/oleObject185.bin"/><Relationship Id="rId24" Type="http://schemas.openxmlformats.org/officeDocument/2006/relationships/notesSlide" Target="../notesSlides/notesSlide70.xml"/><Relationship Id="rId23" Type="http://schemas.openxmlformats.org/officeDocument/2006/relationships/vmlDrawing" Target="../drawings/vmlDrawing29.vml"/><Relationship Id="rId22" Type="http://schemas.openxmlformats.org/officeDocument/2006/relationships/slideLayout" Target="../slideLayouts/slideLayout6.xml"/><Relationship Id="rId21" Type="http://schemas.openxmlformats.org/officeDocument/2006/relationships/image" Target="../media/image262.wmf"/><Relationship Id="rId20" Type="http://schemas.openxmlformats.org/officeDocument/2006/relationships/oleObject" Target="../embeddings/oleObject193.bin"/><Relationship Id="rId2" Type="http://schemas.openxmlformats.org/officeDocument/2006/relationships/image" Target="../media/image252.jpeg"/><Relationship Id="rId19" Type="http://schemas.openxmlformats.org/officeDocument/2006/relationships/image" Target="../media/image261.wmf"/><Relationship Id="rId18" Type="http://schemas.openxmlformats.org/officeDocument/2006/relationships/oleObject" Target="../embeddings/oleObject192.bin"/><Relationship Id="rId17" Type="http://schemas.openxmlformats.org/officeDocument/2006/relationships/image" Target="../media/image260.wmf"/><Relationship Id="rId16" Type="http://schemas.openxmlformats.org/officeDocument/2006/relationships/oleObject" Target="../embeddings/oleObject191.bin"/><Relationship Id="rId15" Type="http://schemas.openxmlformats.org/officeDocument/2006/relationships/image" Target="../media/image259.jpeg"/><Relationship Id="rId14" Type="http://schemas.openxmlformats.org/officeDocument/2006/relationships/image" Target="../media/image258.wmf"/><Relationship Id="rId13" Type="http://schemas.openxmlformats.org/officeDocument/2006/relationships/oleObject" Target="../embeddings/oleObject190.bin"/><Relationship Id="rId12" Type="http://schemas.openxmlformats.org/officeDocument/2006/relationships/image" Target="../media/image257.wmf"/><Relationship Id="rId11" Type="http://schemas.openxmlformats.org/officeDocument/2006/relationships/oleObject" Target="../embeddings/oleObject189.bin"/><Relationship Id="rId10" Type="http://schemas.openxmlformats.org/officeDocument/2006/relationships/image" Target="../media/image256.wmf"/><Relationship Id="rId1" Type="http://schemas.openxmlformats.org/officeDocument/2006/relationships/image" Target="../media/image251.jpeg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8.bin"/><Relationship Id="rId8" Type="http://schemas.openxmlformats.org/officeDocument/2006/relationships/image" Target="../media/image266.wmf"/><Relationship Id="rId7" Type="http://schemas.openxmlformats.org/officeDocument/2006/relationships/oleObject" Target="../embeddings/oleObject197.bin"/><Relationship Id="rId6" Type="http://schemas.openxmlformats.org/officeDocument/2006/relationships/image" Target="../media/image265.wmf"/><Relationship Id="rId5" Type="http://schemas.openxmlformats.org/officeDocument/2006/relationships/oleObject" Target="../embeddings/oleObject196.bin"/><Relationship Id="rId4" Type="http://schemas.openxmlformats.org/officeDocument/2006/relationships/image" Target="../media/image264.wmf"/><Relationship Id="rId3" Type="http://schemas.openxmlformats.org/officeDocument/2006/relationships/oleObject" Target="../embeddings/oleObject195.bin"/><Relationship Id="rId23" Type="http://schemas.openxmlformats.org/officeDocument/2006/relationships/notesSlide" Target="../notesSlides/notesSlide71.xml"/><Relationship Id="rId22" Type="http://schemas.openxmlformats.org/officeDocument/2006/relationships/vmlDrawing" Target="../drawings/vmlDrawing30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272.wmf"/><Relationship Id="rId2" Type="http://schemas.openxmlformats.org/officeDocument/2006/relationships/image" Target="../media/image263.wmf"/><Relationship Id="rId19" Type="http://schemas.openxmlformats.org/officeDocument/2006/relationships/oleObject" Target="../embeddings/oleObject203.bin"/><Relationship Id="rId18" Type="http://schemas.openxmlformats.org/officeDocument/2006/relationships/image" Target="../media/image271.wmf"/><Relationship Id="rId17" Type="http://schemas.openxmlformats.org/officeDocument/2006/relationships/oleObject" Target="../embeddings/oleObject202.bin"/><Relationship Id="rId16" Type="http://schemas.openxmlformats.org/officeDocument/2006/relationships/image" Target="../media/image270.wmf"/><Relationship Id="rId15" Type="http://schemas.openxmlformats.org/officeDocument/2006/relationships/oleObject" Target="../embeddings/oleObject201.bin"/><Relationship Id="rId14" Type="http://schemas.openxmlformats.org/officeDocument/2006/relationships/image" Target="../media/image269.wmf"/><Relationship Id="rId13" Type="http://schemas.openxmlformats.org/officeDocument/2006/relationships/oleObject" Target="../embeddings/oleObject200.bin"/><Relationship Id="rId12" Type="http://schemas.openxmlformats.org/officeDocument/2006/relationships/image" Target="../media/image268.wmf"/><Relationship Id="rId11" Type="http://schemas.openxmlformats.org/officeDocument/2006/relationships/oleObject" Target="../embeddings/oleObject199.bin"/><Relationship Id="rId10" Type="http://schemas.openxmlformats.org/officeDocument/2006/relationships/image" Target="../media/image267.wmf"/><Relationship Id="rId1" Type="http://schemas.openxmlformats.org/officeDocument/2006/relationships/oleObject" Target="../embeddings/oleObject194.bin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7.wmf"/><Relationship Id="rId8" Type="http://schemas.openxmlformats.org/officeDocument/2006/relationships/oleObject" Target="../embeddings/oleObject207.bin"/><Relationship Id="rId7" Type="http://schemas.openxmlformats.org/officeDocument/2006/relationships/image" Target="../media/image276.wmf"/><Relationship Id="rId6" Type="http://schemas.openxmlformats.org/officeDocument/2006/relationships/oleObject" Target="../embeddings/oleObject206.bin"/><Relationship Id="rId5" Type="http://schemas.openxmlformats.org/officeDocument/2006/relationships/image" Target="../media/image275.wmf"/><Relationship Id="rId4" Type="http://schemas.openxmlformats.org/officeDocument/2006/relationships/oleObject" Target="../embeddings/oleObject205.bin"/><Relationship Id="rId3" Type="http://schemas.openxmlformats.org/officeDocument/2006/relationships/image" Target="../media/image274.wmf"/><Relationship Id="rId2" Type="http://schemas.openxmlformats.org/officeDocument/2006/relationships/oleObject" Target="../embeddings/oleObject204.bin"/><Relationship Id="rId12" Type="http://schemas.openxmlformats.org/officeDocument/2006/relationships/notesSlide" Target="../notesSlides/notesSlide72.xml"/><Relationship Id="rId11" Type="http://schemas.openxmlformats.org/officeDocument/2006/relationships/vmlDrawing" Target="../drawings/vmlDrawing31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7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2.bin"/><Relationship Id="rId8" Type="http://schemas.openxmlformats.org/officeDocument/2006/relationships/image" Target="../media/image281.wmf"/><Relationship Id="rId7" Type="http://schemas.openxmlformats.org/officeDocument/2006/relationships/oleObject" Target="../embeddings/oleObject211.bin"/><Relationship Id="rId6" Type="http://schemas.openxmlformats.org/officeDocument/2006/relationships/image" Target="../media/image280.wmf"/><Relationship Id="rId5" Type="http://schemas.openxmlformats.org/officeDocument/2006/relationships/oleObject" Target="../embeddings/oleObject210.bin"/><Relationship Id="rId4" Type="http://schemas.openxmlformats.org/officeDocument/2006/relationships/image" Target="../media/image279.wmf"/><Relationship Id="rId3" Type="http://schemas.openxmlformats.org/officeDocument/2006/relationships/oleObject" Target="../embeddings/oleObject209.bin"/><Relationship Id="rId21" Type="http://schemas.openxmlformats.org/officeDocument/2006/relationships/notesSlide" Target="../notesSlides/notesSlide73.xml"/><Relationship Id="rId20" Type="http://schemas.openxmlformats.org/officeDocument/2006/relationships/vmlDrawing" Target="../drawings/vmlDrawing32.vml"/><Relationship Id="rId2" Type="http://schemas.openxmlformats.org/officeDocument/2006/relationships/image" Target="../media/image278.wmf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286.wmf"/><Relationship Id="rId17" Type="http://schemas.openxmlformats.org/officeDocument/2006/relationships/oleObject" Target="../embeddings/oleObject216.bin"/><Relationship Id="rId16" Type="http://schemas.openxmlformats.org/officeDocument/2006/relationships/image" Target="../media/image285.wmf"/><Relationship Id="rId15" Type="http://schemas.openxmlformats.org/officeDocument/2006/relationships/oleObject" Target="../embeddings/oleObject215.bin"/><Relationship Id="rId14" Type="http://schemas.openxmlformats.org/officeDocument/2006/relationships/image" Target="../media/image284.wmf"/><Relationship Id="rId13" Type="http://schemas.openxmlformats.org/officeDocument/2006/relationships/oleObject" Target="../embeddings/oleObject214.bin"/><Relationship Id="rId12" Type="http://schemas.openxmlformats.org/officeDocument/2006/relationships/image" Target="../media/image283.wmf"/><Relationship Id="rId11" Type="http://schemas.openxmlformats.org/officeDocument/2006/relationships/oleObject" Target="../embeddings/oleObject213.bin"/><Relationship Id="rId10" Type="http://schemas.openxmlformats.org/officeDocument/2006/relationships/image" Target="../media/image282.wmf"/><Relationship Id="rId1" Type="http://schemas.openxmlformats.org/officeDocument/2006/relationships/oleObject" Target="../embeddings/oleObject208.bin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1.bin"/><Relationship Id="rId8" Type="http://schemas.openxmlformats.org/officeDocument/2006/relationships/image" Target="../media/image290.wmf"/><Relationship Id="rId7" Type="http://schemas.openxmlformats.org/officeDocument/2006/relationships/oleObject" Target="../embeddings/oleObject220.bin"/><Relationship Id="rId6" Type="http://schemas.openxmlformats.org/officeDocument/2006/relationships/image" Target="../media/image289.wmf"/><Relationship Id="rId5" Type="http://schemas.openxmlformats.org/officeDocument/2006/relationships/oleObject" Target="../embeddings/oleObject219.bin"/><Relationship Id="rId4" Type="http://schemas.openxmlformats.org/officeDocument/2006/relationships/image" Target="../media/image288.wmf"/><Relationship Id="rId33" Type="http://schemas.openxmlformats.org/officeDocument/2006/relationships/notesSlide" Target="../notesSlides/notesSlide74.xml"/><Relationship Id="rId32" Type="http://schemas.openxmlformats.org/officeDocument/2006/relationships/vmlDrawing" Target="../drawings/vmlDrawing33.vml"/><Relationship Id="rId31" Type="http://schemas.openxmlformats.org/officeDocument/2006/relationships/slideLayout" Target="../slideLayouts/slideLayout6.xml"/><Relationship Id="rId30" Type="http://schemas.openxmlformats.org/officeDocument/2006/relationships/image" Target="../media/image301.wmf"/><Relationship Id="rId3" Type="http://schemas.openxmlformats.org/officeDocument/2006/relationships/oleObject" Target="../embeddings/oleObject218.bin"/><Relationship Id="rId29" Type="http://schemas.openxmlformats.org/officeDocument/2006/relationships/oleObject" Target="../embeddings/oleObject231.bin"/><Relationship Id="rId28" Type="http://schemas.openxmlformats.org/officeDocument/2006/relationships/image" Target="../media/image300.wmf"/><Relationship Id="rId27" Type="http://schemas.openxmlformats.org/officeDocument/2006/relationships/oleObject" Target="../embeddings/oleObject230.bin"/><Relationship Id="rId26" Type="http://schemas.openxmlformats.org/officeDocument/2006/relationships/image" Target="../media/image299.wmf"/><Relationship Id="rId25" Type="http://schemas.openxmlformats.org/officeDocument/2006/relationships/oleObject" Target="../embeddings/oleObject229.bin"/><Relationship Id="rId24" Type="http://schemas.openxmlformats.org/officeDocument/2006/relationships/image" Target="../media/image298.wmf"/><Relationship Id="rId23" Type="http://schemas.openxmlformats.org/officeDocument/2006/relationships/oleObject" Target="../embeddings/oleObject228.bin"/><Relationship Id="rId22" Type="http://schemas.openxmlformats.org/officeDocument/2006/relationships/image" Target="../media/image297.wmf"/><Relationship Id="rId21" Type="http://schemas.openxmlformats.org/officeDocument/2006/relationships/oleObject" Target="../embeddings/oleObject227.bin"/><Relationship Id="rId20" Type="http://schemas.openxmlformats.org/officeDocument/2006/relationships/image" Target="../media/image296.wmf"/><Relationship Id="rId2" Type="http://schemas.openxmlformats.org/officeDocument/2006/relationships/image" Target="../media/image287.wmf"/><Relationship Id="rId19" Type="http://schemas.openxmlformats.org/officeDocument/2006/relationships/oleObject" Target="../embeddings/oleObject226.bin"/><Relationship Id="rId18" Type="http://schemas.openxmlformats.org/officeDocument/2006/relationships/image" Target="../media/image295.wmf"/><Relationship Id="rId17" Type="http://schemas.openxmlformats.org/officeDocument/2006/relationships/oleObject" Target="../embeddings/oleObject225.bin"/><Relationship Id="rId16" Type="http://schemas.openxmlformats.org/officeDocument/2006/relationships/image" Target="../media/image294.wmf"/><Relationship Id="rId15" Type="http://schemas.openxmlformats.org/officeDocument/2006/relationships/oleObject" Target="../embeddings/oleObject224.bin"/><Relationship Id="rId14" Type="http://schemas.openxmlformats.org/officeDocument/2006/relationships/image" Target="../media/image293.wmf"/><Relationship Id="rId13" Type="http://schemas.openxmlformats.org/officeDocument/2006/relationships/oleObject" Target="../embeddings/oleObject223.bin"/><Relationship Id="rId12" Type="http://schemas.openxmlformats.org/officeDocument/2006/relationships/image" Target="../media/image292.wmf"/><Relationship Id="rId11" Type="http://schemas.openxmlformats.org/officeDocument/2006/relationships/oleObject" Target="../embeddings/oleObject222.bin"/><Relationship Id="rId10" Type="http://schemas.openxmlformats.org/officeDocument/2006/relationships/image" Target="../media/image291.wmf"/><Relationship Id="rId1" Type="http://schemas.openxmlformats.org/officeDocument/2006/relationships/oleObject" Target="../embeddings/oleObject217.bin"/></Relationships>
</file>

<file path=ppt/slides/_rels/slide8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306.wmf"/><Relationship Id="rId7" Type="http://schemas.openxmlformats.org/officeDocument/2006/relationships/oleObject" Target="../embeddings/oleObject234.bin"/><Relationship Id="rId6" Type="http://schemas.openxmlformats.org/officeDocument/2006/relationships/image" Target="../media/image305.wmf"/><Relationship Id="rId5" Type="http://schemas.openxmlformats.org/officeDocument/2006/relationships/oleObject" Target="../embeddings/oleObject233.bin"/><Relationship Id="rId4" Type="http://schemas.openxmlformats.org/officeDocument/2006/relationships/image" Target="../media/image304.wmf"/><Relationship Id="rId3" Type="http://schemas.openxmlformats.org/officeDocument/2006/relationships/oleObject" Target="../embeddings/oleObject232.bin"/><Relationship Id="rId2" Type="http://schemas.openxmlformats.org/officeDocument/2006/relationships/image" Target="../media/image303.jpeg"/><Relationship Id="rId11" Type="http://schemas.openxmlformats.org/officeDocument/2006/relationships/notesSlide" Target="../notesSlides/notesSlide75.xml"/><Relationship Id="rId10" Type="http://schemas.openxmlformats.org/officeDocument/2006/relationships/vmlDrawing" Target="../drawings/vmlDrawing34.vml"/><Relationship Id="rId1" Type="http://schemas.openxmlformats.org/officeDocument/2006/relationships/image" Target="../media/image302.jpeg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1.wmf"/><Relationship Id="rId8" Type="http://schemas.openxmlformats.org/officeDocument/2006/relationships/oleObject" Target="../embeddings/oleObject238.bin"/><Relationship Id="rId7" Type="http://schemas.openxmlformats.org/officeDocument/2006/relationships/image" Target="../media/image310.wmf"/><Relationship Id="rId6" Type="http://schemas.openxmlformats.org/officeDocument/2006/relationships/oleObject" Target="../embeddings/oleObject237.bin"/><Relationship Id="rId5" Type="http://schemas.openxmlformats.org/officeDocument/2006/relationships/image" Target="../media/image309.wmf"/><Relationship Id="rId4" Type="http://schemas.openxmlformats.org/officeDocument/2006/relationships/oleObject" Target="../embeddings/oleObject236.bin"/><Relationship Id="rId3" Type="http://schemas.openxmlformats.org/officeDocument/2006/relationships/image" Target="../media/image308.wmf"/><Relationship Id="rId2" Type="http://schemas.openxmlformats.org/officeDocument/2006/relationships/oleObject" Target="../embeddings/oleObject235.bin"/><Relationship Id="rId16" Type="http://schemas.openxmlformats.org/officeDocument/2006/relationships/notesSlide" Target="../notesSlides/notesSlide76.xml"/><Relationship Id="rId15" Type="http://schemas.openxmlformats.org/officeDocument/2006/relationships/vmlDrawing" Target="../drawings/vmlDrawing35.vml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313.wmf"/><Relationship Id="rId12" Type="http://schemas.openxmlformats.org/officeDocument/2006/relationships/oleObject" Target="../embeddings/oleObject240.bin"/><Relationship Id="rId11" Type="http://schemas.openxmlformats.org/officeDocument/2006/relationships/image" Target="../media/image312.wmf"/><Relationship Id="rId10" Type="http://schemas.openxmlformats.org/officeDocument/2006/relationships/oleObject" Target="../embeddings/oleObject239.bin"/><Relationship Id="rId1" Type="http://schemas.openxmlformats.org/officeDocument/2006/relationships/image" Target="../media/image307.jpeg"/></Relationships>
</file>

<file path=ppt/slides/_rels/slide8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8.jpeg"/><Relationship Id="rId8" Type="http://schemas.openxmlformats.org/officeDocument/2006/relationships/image" Target="../media/image317.wmf"/><Relationship Id="rId7" Type="http://schemas.openxmlformats.org/officeDocument/2006/relationships/oleObject" Target="../embeddings/oleObject244.bin"/><Relationship Id="rId6" Type="http://schemas.openxmlformats.org/officeDocument/2006/relationships/image" Target="../media/image316.wmf"/><Relationship Id="rId5" Type="http://schemas.openxmlformats.org/officeDocument/2006/relationships/oleObject" Target="../embeddings/oleObject243.bin"/><Relationship Id="rId4" Type="http://schemas.openxmlformats.org/officeDocument/2006/relationships/image" Target="../media/image315.wmf"/><Relationship Id="rId3" Type="http://schemas.openxmlformats.org/officeDocument/2006/relationships/oleObject" Target="../embeddings/oleObject242.bin"/><Relationship Id="rId2" Type="http://schemas.openxmlformats.org/officeDocument/2006/relationships/image" Target="../media/image314.wmf"/><Relationship Id="rId13" Type="http://schemas.openxmlformats.org/officeDocument/2006/relationships/notesSlide" Target="../notesSlides/notesSlide77.xml"/><Relationship Id="rId12" Type="http://schemas.openxmlformats.org/officeDocument/2006/relationships/vmlDrawing" Target="../drawings/vmlDrawing36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319.jpeg"/><Relationship Id="rId1" Type="http://schemas.openxmlformats.org/officeDocument/2006/relationships/oleObject" Target="../embeddings/oleObject241.bin"/></Relationships>
</file>

<file path=ppt/slides/_rels/slide8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8.bin"/><Relationship Id="rId8" Type="http://schemas.openxmlformats.org/officeDocument/2006/relationships/image" Target="../media/image324.wmf"/><Relationship Id="rId7" Type="http://schemas.openxmlformats.org/officeDocument/2006/relationships/oleObject" Target="../embeddings/oleObject247.bin"/><Relationship Id="rId6" Type="http://schemas.openxmlformats.org/officeDocument/2006/relationships/image" Target="../media/image323.wmf"/><Relationship Id="rId5" Type="http://schemas.openxmlformats.org/officeDocument/2006/relationships/oleObject" Target="../embeddings/oleObject246.bin"/><Relationship Id="rId4" Type="http://schemas.openxmlformats.org/officeDocument/2006/relationships/image" Target="../media/image322.wmf"/><Relationship Id="rId3" Type="http://schemas.openxmlformats.org/officeDocument/2006/relationships/oleObject" Target="../embeddings/oleObject245.bin"/><Relationship Id="rId2" Type="http://schemas.openxmlformats.org/officeDocument/2006/relationships/image" Target="../media/image321.jpeg"/><Relationship Id="rId18" Type="http://schemas.openxmlformats.org/officeDocument/2006/relationships/notesSlide" Target="../notesSlides/notesSlide78.xml"/><Relationship Id="rId17" Type="http://schemas.openxmlformats.org/officeDocument/2006/relationships/vmlDrawing" Target="../drawings/vmlDrawing37.vml"/><Relationship Id="rId16" Type="http://schemas.openxmlformats.org/officeDocument/2006/relationships/slideLayout" Target="../slideLayouts/slideLayout6.xml"/><Relationship Id="rId15" Type="http://schemas.openxmlformats.org/officeDocument/2006/relationships/image" Target="../media/image259.jpeg"/><Relationship Id="rId14" Type="http://schemas.openxmlformats.org/officeDocument/2006/relationships/image" Target="../media/image327.wmf"/><Relationship Id="rId13" Type="http://schemas.openxmlformats.org/officeDocument/2006/relationships/oleObject" Target="../embeddings/oleObject250.bin"/><Relationship Id="rId12" Type="http://schemas.openxmlformats.org/officeDocument/2006/relationships/image" Target="../media/image326.wmf"/><Relationship Id="rId11" Type="http://schemas.openxmlformats.org/officeDocument/2006/relationships/oleObject" Target="../embeddings/oleObject249.bin"/><Relationship Id="rId10" Type="http://schemas.openxmlformats.org/officeDocument/2006/relationships/image" Target="../media/image325.wmf"/><Relationship Id="rId1" Type="http://schemas.openxmlformats.org/officeDocument/2006/relationships/image" Target="../media/image320.jpeg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9.xml"/><Relationship Id="rId8" Type="http://schemas.openxmlformats.org/officeDocument/2006/relationships/vmlDrawing" Target="../drawings/vmlDrawing38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30.wmf"/><Relationship Id="rId5" Type="http://schemas.openxmlformats.org/officeDocument/2006/relationships/oleObject" Target="../embeddings/oleObject253.bin"/><Relationship Id="rId4" Type="http://schemas.openxmlformats.org/officeDocument/2006/relationships/image" Target="../media/image329.wmf"/><Relationship Id="rId3" Type="http://schemas.openxmlformats.org/officeDocument/2006/relationships/oleObject" Target="../embeddings/oleObject252.bin"/><Relationship Id="rId2" Type="http://schemas.openxmlformats.org/officeDocument/2006/relationships/image" Target="../media/image328.wmf"/><Relationship Id="rId1" Type="http://schemas.openxmlformats.org/officeDocument/2006/relationships/oleObject" Target="../embeddings/oleObject251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1.xml"/><Relationship Id="rId7" Type="http://schemas.openxmlformats.org/officeDocument/2006/relationships/vmlDrawing" Target="../drawings/vmlDrawing39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33.wmf"/><Relationship Id="rId4" Type="http://schemas.openxmlformats.org/officeDocument/2006/relationships/oleObject" Target="../embeddings/oleObject255.bin"/><Relationship Id="rId3" Type="http://schemas.openxmlformats.org/officeDocument/2006/relationships/image" Target="../media/image332.wmf"/><Relationship Id="rId2" Type="http://schemas.openxmlformats.org/officeDocument/2006/relationships/oleObject" Target="../embeddings/oleObject254.bin"/><Relationship Id="rId1" Type="http://schemas.openxmlformats.org/officeDocument/2006/relationships/image" Target="../media/image331.jpeg"/></Relationships>
</file>

<file path=ppt/slides/_rels/slide8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0.bin"/><Relationship Id="rId8" Type="http://schemas.openxmlformats.org/officeDocument/2006/relationships/image" Target="../media/image337.wmf"/><Relationship Id="rId7" Type="http://schemas.openxmlformats.org/officeDocument/2006/relationships/oleObject" Target="../embeddings/oleObject259.bin"/><Relationship Id="rId6" Type="http://schemas.openxmlformats.org/officeDocument/2006/relationships/image" Target="../media/image336.wmf"/><Relationship Id="rId5" Type="http://schemas.openxmlformats.org/officeDocument/2006/relationships/oleObject" Target="../embeddings/oleObject258.bin"/><Relationship Id="rId4" Type="http://schemas.openxmlformats.org/officeDocument/2006/relationships/image" Target="../media/image335.wmf"/><Relationship Id="rId3" Type="http://schemas.openxmlformats.org/officeDocument/2006/relationships/oleObject" Target="../embeddings/oleObject257.bin"/><Relationship Id="rId2" Type="http://schemas.openxmlformats.org/officeDocument/2006/relationships/image" Target="../media/image334.wmf"/><Relationship Id="rId13" Type="http://schemas.openxmlformats.org/officeDocument/2006/relationships/notesSlide" Target="../notesSlides/notesSlide82.xml"/><Relationship Id="rId12" Type="http://schemas.openxmlformats.org/officeDocument/2006/relationships/vmlDrawing" Target="../drawings/vmlDrawing40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338.wmf"/><Relationship Id="rId1" Type="http://schemas.openxmlformats.org/officeDocument/2006/relationships/oleObject" Target="../embeddings/oleObject25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3.xml"/><Relationship Id="rId5" Type="http://schemas.openxmlformats.org/officeDocument/2006/relationships/vmlDrawing" Target="../drawings/vmlDrawing41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40.jpeg"/><Relationship Id="rId2" Type="http://schemas.openxmlformats.org/officeDocument/2006/relationships/image" Target="../media/image339.wmf"/><Relationship Id="rId1" Type="http://schemas.openxmlformats.org/officeDocument/2006/relationships/oleObject" Target="../embeddings/oleObject261.bin"/></Relationships>
</file>

<file path=ppt/slides/_rels/slide9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6.bin"/><Relationship Id="rId8" Type="http://schemas.openxmlformats.org/officeDocument/2006/relationships/image" Target="../media/image344.wmf"/><Relationship Id="rId7" Type="http://schemas.openxmlformats.org/officeDocument/2006/relationships/oleObject" Target="../embeddings/oleObject265.bin"/><Relationship Id="rId6" Type="http://schemas.openxmlformats.org/officeDocument/2006/relationships/image" Target="../media/image343.wmf"/><Relationship Id="rId5" Type="http://schemas.openxmlformats.org/officeDocument/2006/relationships/oleObject" Target="../embeddings/oleObject264.bin"/><Relationship Id="rId4" Type="http://schemas.openxmlformats.org/officeDocument/2006/relationships/image" Target="../media/image342.wmf"/><Relationship Id="rId37" Type="http://schemas.openxmlformats.org/officeDocument/2006/relationships/notesSlide" Target="../notesSlides/notesSlide84.xml"/><Relationship Id="rId36" Type="http://schemas.openxmlformats.org/officeDocument/2006/relationships/vmlDrawing" Target="../drawings/vmlDrawing42.vml"/><Relationship Id="rId35" Type="http://schemas.openxmlformats.org/officeDocument/2006/relationships/slideLayout" Target="../slideLayouts/slideLayout6.xml"/><Relationship Id="rId34" Type="http://schemas.openxmlformats.org/officeDocument/2006/relationships/image" Target="../media/image357.wmf"/><Relationship Id="rId33" Type="http://schemas.openxmlformats.org/officeDocument/2006/relationships/oleObject" Target="../embeddings/oleObject278.bin"/><Relationship Id="rId32" Type="http://schemas.openxmlformats.org/officeDocument/2006/relationships/image" Target="../media/image356.wmf"/><Relationship Id="rId31" Type="http://schemas.openxmlformats.org/officeDocument/2006/relationships/oleObject" Target="../embeddings/oleObject277.bin"/><Relationship Id="rId30" Type="http://schemas.openxmlformats.org/officeDocument/2006/relationships/image" Target="../media/image355.wmf"/><Relationship Id="rId3" Type="http://schemas.openxmlformats.org/officeDocument/2006/relationships/oleObject" Target="../embeddings/oleObject263.bin"/><Relationship Id="rId29" Type="http://schemas.openxmlformats.org/officeDocument/2006/relationships/oleObject" Target="../embeddings/oleObject276.bin"/><Relationship Id="rId28" Type="http://schemas.openxmlformats.org/officeDocument/2006/relationships/image" Target="../media/image354.wmf"/><Relationship Id="rId27" Type="http://schemas.openxmlformats.org/officeDocument/2006/relationships/oleObject" Target="../embeddings/oleObject275.bin"/><Relationship Id="rId26" Type="http://schemas.openxmlformats.org/officeDocument/2006/relationships/image" Target="../media/image353.wmf"/><Relationship Id="rId25" Type="http://schemas.openxmlformats.org/officeDocument/2006/relationships/oleObject" Target="../embeddings/oleObject274.bin"/><Relationship Id="rId24" Type="http://schemas.openxmlformats.org/officeDocument/2006/relationships/image" Target="../media/image352.wmf"/><Relationship Id="rId23" Type="http://schemas.openxmlformats.org/officeDocument/2006/relationships/oleObject" Target="../embeddings/oleObject273.bin"/><Relationship Id="rId22" Type="http://schemas.openxmlformats.org/officeDocument/2006/relationships/image" Target="../media/image351.wmf"/><Relationship Id="rId21" Type="http://schemas.openxmlformats.org/officeDocument/2006/relationships/oleObject" Target="../embeddings/oleObject272.bin"/><Relationship Id="rId20" Type="http://schemas.openxmlformats.org/officeDocument/2006/relationships/image" Target="../media/image350.wmf"/><Relationship Id="rId2" Type="http://schemas.openxmlformats.org/officeDocument/2006/relationships/image" Target="../media/image341.wmf"/><Relationship Id="rId19" Type="http://schemas.openxmlformats.org/officeDocument/2006/relationships/oleObject" Target="../embeddings/oleObject271.bin"/><Relationship Id="rId18" Type="http://schemas.openxmlformats.org/officeDocument/2006/relationships/image" Target="../media/image349.wmf"/><Relationship Id="rId17" Type="http://schemas.openxmlformats.org/officeDocument/2006/relationships/oleObject" Target="../embeddings/oleObject270.bin"/><Relationship Id="rId16" Type="http://schemas.openxmlformats.org/officeDocument/2006/relationships/image" Target="../media/image348.wmf"/><Relationship Id="rId15" Type="http://schemas.openxmlformats.org/officeDocument/2006/relationships/oleObject" Target="../embeddings/oleObject269.bin"/><Relationship Id="rId14" Type="http://schemas.openxmlformats.org/officeDocument/2006/relationships/image" Target="../media/image347.wmf"/><Relationship Id="rId13" Type="http://schemas.openxmlformats.org/officeDocument/2006/relationships/oleObject" Target="../embeddings/oleObject268.bin"/><Relationship Id="rId12" Type="http://schemas.openxmlformats.org/officeDocument/2006/relationships/image" Target="../media/image346.wmf"/><Relationship Id="rId11" Type="http://schemas.openxmlformats.org/officeDocument/2006/relationships/oleObject" Target="../embeddings/oleObject267.bin"/><Relationship Id="rId10" Type="http://schemas.openxmlformats.org/officeDocument/2006/relationships/image" Target="../media/image345.wmf"/><Relationship Id="rId1" Type="http://schemas.openxmlformats.org/officeDocument/2006/relationships/oleObject" Target="../embeddings/oleObject262.bin"/></Relationships>
</file>

<file path=ppt/slides/_rels/slide9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3.bin"/><Relationship Id="rId8" Type="http://schemas.openxmlformats.org/officeDocument/2006/relationships/image" Target="../media/image361.wmf"/><Relationship Id="rId7" Type="http://schemas.openxmlformats.org/officeDocument/2006/relationships/oleObject" Target="../embeddings/oleObject282.bin"/><Relationship Id="rId6" Type="http://schemas.openxmlformats.org/officeDocument/2006/relationships/image" Target="../media/image360.wmf"/><Relationship Id="rId5" Type="http://schemas.openxmlformats.org/officeDocument/2006/relationships/oleObject" Target="../embeddings/oleObject281.bin"/><Relationship Id="rId4" Type="http://schemas.openxmlformats.org/officeDocument/2006/relationships/image" Target="../media/image359.wmf"/><Relationship Id="rId3" Type="http://schemas.openxmlformats.org/officeDocument/2006/relationships/oleObject" Target="../embeddings/oleObject280.bin"/><Relationship Id="rId2" Type="http://schemas.openxmlformats.org/officeDocument/2006/relationships/image" Target="../media/image358.wmf"/><Relationship Id="rId17" Type="http://schemas.openxmlformats.org/officeDocument/2006/relationships/notesSlide" Target="../notesSlides/notesSlide85.xml"/><Relationship Id="rId16" Type="http://schemas.openxmlformats.org/officeDocument/2006/relationships/vmlDrawing" Target="../drawings/vmlDrawing43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364.wmf"/><Relationship Id="rId13" Type="http://schemas.openxmlformats.org/officeDocument/2006/relationships/oleObject" Target="../embeddings/oleObject285.bin"/><Relationship Id="rId12" Type="http://schemas.openxmlformats.org/officeDocument/2006/relationships/image" Target="../media/image363.wmf"/><Relationship Id="rId11" Type="http://schemas.openxmlformats.org/officeDocument/2006/relationships/oleObject" Target="../embeddings/oleObject284.bin"/><Relationship Id="rId10" Type="http://schemas.openxmlformats.org/officeDocument/2006/relationships/image" Target="../media/image362.wmf"/><Relationship Id="rId1" Type="http://schemas.openxmlformats.org/officeDocument/2006/relationships/oleObject" Target="../embeddings/oleObject279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6.xml"/><Relationship Id="rId7" Type="http://schemas.openxmlformats.org/officeDocument/2006/relationships/vmlDrawing" Target="../drawings/vmlDrawing44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68.wmf"/><Relationship Id="rId4" Type="http://schemas.openxmlformats.org/officeDocument/2006/relationships/oleObject" Target="../embeddings/oleObject286.bin"/><Relationship Id="rId3" Type="http://schemas.openxmlformats.org/officeDocument/2006/relationships/image" Target="../media/image367.jpeg"/><Relationship Id="rId2" Type="http://schemas.openxmlformats.org/officeDocument/2006/relationships/image" Target="../media/image366.jpeg"/><Relationship Id="rId1" Type="http://schemas.openxmlformats.org/officeDocument/2006/relationships/image" Target="../media/image365.jpeg"/></Relationships>
</file>

<file path=ppt/slides/_rels/slide9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0.bin"/><Relationship Id="rId8" Type="http://schemas.openxmlformats.org/officeDocument/2006/relationships/image" Target="../media/image373.wmf"/><Relationship Id="rId7" Type="http://schemas.openxmlformats.org/officeDocument/2006/relationships/oleObject" Target="../embeddings/oleObject289.bin"/><Relationship Id="rId6" Type="http://schemas.openxmlformats.org/officeDocument/2006/relationships/image" Target="../media/image372.wmf"/><Relationship Id="rId5" Type="http://schemas.openxmlformats.org/officeDocument/2006/relationships/oleObject" Target="../embeddings/oleObject288.bin"/><Relationship Id="rId4" Type="http://schemas.openxmlformats.org/officeDocument/2006/relationships/image" Target="../media/image371.wmf"/><Relationship Id="rId3" Type="http://schemas.openxmlformats.org/officeDocument/2006/relationships/oleObject" Target="../embeddings/oleObject287.bin"/><Relationship Id="rId2" Type="http://schemas.openxmlformats.org/officeDocument/2006/relationships/image" Target="../media/image370.jpeg"/><Relationship Id="rId17" Type="http://schemas.openxmlformats.org/officeDocument/2006/relationships/notesSlide" Target="../notesSlides/notesSlide87.xml"/><Relationship Id="rId16" Type="http://schemas.openxmlformats.org/officeDocument/2006/relationships/vmlDrawing" Target="../drawings/vmlDrawing45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376.wmf"/><Relationship Id="rId13" Type="http://schemas.openxmlformats.org/officeDocument/2006/relationships/oleObject" Target="../embeddings/oleObject292.bin"/><Relationship Id="rId12" Type="http://schemas.openxmlformats.org/officeDocument/2006/relationships/image" Target="../media/image375.wmf"/><Relationship Id="rId11" Type="http://schemas.openxmlformats.org/officeDocument/2006/relationships/oleObject" Target="../embeddings/oleObject291.bin"/><Relationship Id="rId10" Type="http://schemas.openxmlformats.org/officeDocument/2006/relationships/image" Target="../media/image374.wmf"/><Relationship Id="rId1" Type="http://schemas.openxmlformats.org/officeDocument/2006/relationships/image" Target="../media/image369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1.wmf"/><Relationship Id="rId8" Type="http://schemas.openxmlformats.org/officeDocument/2006/relationships/oleObject" Target="../embeddings/oleObject296.bin"/><Relationship Id="rId7" Type="http://schemas.openxmlformats.org/officeDocument/2006/relationships/image" Target="../media/image380.wmf"/><Relationship Id="rId6" Type="http://schemas.openxmlformats.org/officeDocument/2006/relationships/oleObject" Target="../embeddings/oleObject295.bin"/><Relationship Id="rId5" Type="http://schemas.openxmlformats.org/officeDocument/2006/relationships/image" Target="../media/image379.wmf"/><Relationship Id="rId4" Type="http://schemas.openxmlformats.org/officeDocument/2006/relationships/oleObject" Target="../embeddings/oleObject294.bin"/><Relationship Id="rId3" Type="http://schemas.openxmlformats.org/officeDocument/2006/relationships/image" Target="../media/image378.wmf"/><Relationship Id="rId2" Type="http://schemas.openxmlformats.org/officeDocument/2006/relationships/oleObject" Target="../embeddings/oleObject293.bin"/><Relationship Id="rId12" Type="http://schemas.openxmlformats.org/officeDocument/2006/relationships/notesSlide" Target="../notesSlides/notesSlide89.xml"/><Relationship Id="rId11" Type="http://schemas.openxmlformats.org/officeDocument/2006/relationships/vmlDrawing" Target="../drawings/vmlDrawing46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377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82.jpeg"/></Relationships>
</file>

<file path=ppt/slides/_rels/slide9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1.bin"/><Relationship Id="rId8" Type="http://schemas.openxmlformats.org/officeDocument/2006/relationships/image" Target="../media/image386.wmf"/><Relationship Id="rId7" Type="http://schemas.openxmlformats.org/officeDocument/2006/relationships/oleObject" Target="../embeddings/oleObject300.bin"/><Relationship Id="rId6" Type="http://schemas.openxmlformats.org/officeDocument/2006/relationships/image" Target="../media/image385.wmf"/><Relationship Id="rId5" Type="http://schemas.openxmlformats.org/officeDocument/2006/relationships/oleObject" Target="../embeddings/oleObject299.bin"/><Relationship Id="rId4" Type="http://schemas.openxmlformats.org/officeDocument/2006/relationships/image" Target="../media/image384.wmf"/><Relationship Id="rId35" Type="http://schemas.openxmlformats.org/officeDocument/2006/relationships/notesSlide" Target="../notesSlides/notesSlide91.xml"/><Relationship Id="rId34" Type="http://schemas.openxmlformats.org/officeDocument/2006/relationships/vmlDrawing" Target="../drawings/vmlDrawing47.vml"/><Relationship Id="rId33" Type="http://schemas.openxmlformats.org/officeDocument/2006/relationships/slideLayout" Target="../slideLayouts/slideLayout6.xml"/><Relationship Id="rId32" Type="http://schemas.openxmlformats.org/officeDocument/2006/relationships/image" Target="../media/image398.wmf"/><Relationship Id="rId31" Type="http://schemas.openxmlformats.org/officeDocument/2006/relationships/oleObject" Target="../embeddings/oleObject312.bin"/><Relationship Id="rId30" Type="http://schemas.openxmlformats.org/officeDocument/2006/relationships/image" Target="../media/image397.wmf"/><Relationship Id="rId3" Type="http://schemas.openxmlformats.org/officeDocument/2006/relationships/oleObject" Target="../embeddings/oleObject298.bin"/><Relationship Id="rId29" Type="http://schemas.openxmlformats.org/officeDocument/2006/relationships/oleObject" Target="../embeddings/oleObject311.bin"/><Relationship Id="rId28" Type="http://schemas.openxmlformats.org/officeDocument/2006/relationships/image" Target="../media/image396.wmf"/><Relationship Id="rId27" Type="http://schemas.openxmlformats.org/officeDocument/2006/relationships/oleObject" Target="../embeddings/oleObject310.bin"/><Relationship Id="rId26" Type="http://schemas.openxmlformats.org/officeDocument/2006/relationships/image" Target="../media/image395.wmf"/><Relationship Id="rId25" Type="http://schemas.openxmlformats.org/officeDocument/2006/relationships/oleObject" Target="../embeddings/oleObject309.bin"/><Relationship Id="rId24" Type="http://schemas.openxmlformats.org/officeDocument/2006/relationships/image" Target="../media/image394.wmf"/><Relationship Id="rId23" Type="http://schemas.openxmlformats.org/officeDocument/2006/relationships/oleObject" Target="../embeddings/oleObject308.bin"/><Relationship Id="rId22" Type="http://schemas.openxmlformats.org/officeDocument/2006/relationships/image" Target="../media/image393.wmf"/><Relationship Id="rId21" Type="http://schemas.openxmlformats.org/officeDocument/2006/relationships/oleObject" Target="../embeddings/oleObject307.bin"/><Relationship Id="rId20" Type="http://schemas.openxmlformats.org/officeDocument/2006/relationships/image" Target="../media/image392.wmf"/><Relationship Id="rId2" Type="http://schemas.openxmlformats.org/officeDocument/2006/relationships/image" Target="../media/image383.wmf"/><Relationship Id="rId19" Type="http://schemas.openxmlformats.org/officeDocument/2006/relationships/oleObject" Target="../embeddings/oleObject306.bin"/><Relationship Id="rId18" Type="http://schemas.openxmlformats.org/officeDocument/2006/relationships/image" Target="../media/image391.wmf"/><Relationship Id="rId17" Type="http://schemas.openxmlformats.org/officeDocument/2006/relationships/oleObject" Target="../embeddings/oleObject305.bin"/><Relationship Id="rId16" Type="http://schemas.openxmlformats.org/officeDocument/2006/relationships/image" Target="../media/image390.wmf"/><Relationship Id="rId15" Type="http://schemas.openxmlformats.org/officeDocument/2006/relationships/oleObject" Target="../embeddings/oleObject304.bin"/><Relationship Id="rId14" Type="http://schemas.openxmlformats.org/officeDocument/2006/relationships/image" Target="../media/image389.wmf"/><Relationship Id="rId13" Type="http://schemas.openxmlformats.org/officeDocument/2006/relationships/oleObject" Target="../embeddings/oleObject303.bin"/><Relationship Id="rId12" Type="http://schemas.openxmlformats.org/officeDocument/2006/relationships/image" Target="../media/image388.wmf"/><Relationship Id="rId11" Type="http://schemas.openxmlformats.org/officeDocument/2006/relationships/oleObject" Target="../embeddings/oleObject302.bin"/><Relationship Id="rId10" Type="http://schemas.openxmlformats.org/officeDocument/2006/relationships/image" Target="../media/image387.wmf"/><Relationship Id="rId1" Type="http://schemas.openxmlformats.org/officeDocument/2006/relationships/oleObject" Target="../embeddings/oleObject29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390" y="2124361"/>
            <a:ext cx="2121315" cy="162877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631630" cy="85915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电磁感应</a:t>
            </a:r>
            <a:endParaRPr lang="zh-CN" altLang="en-US" sz="50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6190" y="3501390"/>
            <a:ext cx="4457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主讲：小瑞老师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textimage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07830" y="1476053"/>
            <a:ext cx="5956429" cy="446449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648000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二、正确理解楞次定律中“阻碍”的含义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4212640"/>
        </p:xfrm>
        <a:graphic>
          <a:graphicData uri="http://schemas.openxmlformats.org/drawingml/2006/table">
            <a:tbl>
              <a:tblPr/>
              <a:tblGrid>
                <a:gridCol w="1367622"/>
                <a:gridCol w="2304256"/>
                <a:gridCol w="7596122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已知条件如图所示,导体杆1始终在窄导轨上运动,导体杆2始终在宽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导轨上运动,其中m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=2m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=2m,l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=2l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=2l,R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=2R,导体杆2的初速度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,导体杆1的初速度为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endParaRPr lang="zh-CN" altLang="en-US" sz="8655" kern="0" spc="24196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  <a:tr h="168019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受力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设在某一瞬间导体杆1的速度为v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,导体杆2的速度为v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,两导体杆水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平方向受力分析如图所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示</a:t>
                      </a:r>
                      <a:endParaRPr lang="zh-CN" altLang="en-US" sz="6120" kern="0" spc="24331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对导体杆2:F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=BIl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20" kern="0" spc="897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=2ma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;对导体杆1:F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=BIl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20" kern="0" spc="800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=ma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endParaRPr lang="zh-CN" altLang="en-US" sz="5095" kern="0" spc="6981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导体杆2做加速度减小的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减速运动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,导体杆1做加速度减小的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加速运</a:t>
                      </a:r>
                      <a:endParaRPr lang="en-US" altLang="zh-CN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,当2v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=0,两导体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杆做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匀速直线运动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8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468470" y="1332037"/>
            <a:ext cx="2142306" cy="129614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611957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题型2　不等距双杆模型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3" descr="textimage8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4454" y="2916213"/>
            <a:ext cx="2151064" cy="879499"/>
          </a:xfrm>
          <a:prstGeom prst="rect">
            <a:avLst/>
          </a:prstGeom>
        </p:spPr>
      </p:pic>
      <p:graphicFrame>
        <p:nvGraphicFramePr>
          <p:cNvPr id="547841" name="Object 1"/>
          <p:cNvGraphicFramePr>
            <a:graphicFrameLocks noChangeAspect="1"/>
          </p:cNvGraphicFramePr>
          <p:nvPr/>
        </p:nvGraphicFramePr>
        <p:xfrm>
          <a:off x="4139878" y="3708301"/>
          <a:ext cx="1485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Equation" r:id="rId3" imgW="39319200" imgH="15544800" progId="Equation.DSMT4">
                  <p:embed/>
                </p:oleObj>
              </mc:Choice>
              <mc:Fallback>
                <p:oleObj name="Equation" r:id="rId3" imgW="39319200" imgH="15544800" progId="Equation.DSMT4">
                  <p:embed/>
                  <p:pic>
                    <p:nvPicPr>
                      <p:cNvPr id="0" name="图片 4915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9878" y="3708301"/>
                        <a:ext cx="1485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2" name="Object 2"/>
          <p:cNvGraphicFramePr>
            <a:graphicFrameLocks noChangeAspect="1"/>
          </p:cNvGraphicFramePr>
          <p:nvPr/>
        </p:nvGraphicFramePr>
        <p:xfrm>
          <a:off x="8604374" y="3708301"/>
          <a:ext cx="13620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5" imgW="35966400" imgH="15544800" progId="Equation.DSMT4">
                  <p:embed/>
                </p:oleObj>
              </mc:Choice>
              <mc:Fallback>
                <p:oleObj name="Equation" r:id="rId5" imgW="35966400" imgH="15544800" progId="Equation.DSMT4">
                  <p:embed/>
                  <p:pic>
                    <p:nvPicPr>
                      <p:cNvPr id="0" name="图片 4915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4374" y="3708301"/>
                        <a:ext cx="1362075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4" descr="textimage88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686" y="4428382"/>
            <a:ext cx="966107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3356834"/>
        </p:xfrm>
        <a:graphic>
          <a:graphicData uri="http://schemas.openxmlformats.org/drawingml/2006/table">
            <a:tbl>
              <a:tblPr/>
              <a:tblGrid>
                <a:gridCol w="3599870"/>
                <a:gridCol w="7668130"/>
              </a:tblGrid>
              <a:tr h="187767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9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对导体杆2有-B·2l</a:t>
                      </a:r>
                      <a:r>
                        <a:rPr lang="zh-CN" altLang="en-US" sz="1695" kern="0" spc="-79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·t=2mv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-2mv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,即Blq=m(v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),对导体杆1同理可得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9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Blq=mv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;由于两导体杆速度稳定时有2v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,联立解得v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-118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-126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。把v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-118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代入Blq=mv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,解得q=</a:t>
                      </a:r>
                      <a:r>
                        <a:rPr lang="zh-CN" altLang="en-US" sz="2610" kern="0" spc="188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610" kern="0" spc="188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47915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对导体杆1和2组成的系统,根据能量守恒有Q=</a:t>
                      </a:r>
                      <a:r>
                        <a:rPr lang="zh-CN" altLang="en-US" sz="2470" kern="0" spc="-104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1285" kern="0" spc="51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r>
                        <a:rPr lang="zh-CN" altLang="en-US" sz="2795" kern="0" spc="1108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75" kern="0" spc="-104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1370" kern="0" spc="42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1370" kern="0" spc="42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220113" y="1413540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name="Equation" r:id="rId1" imgW="3048000" imgH="7010400" progId="Equation.DSMT4">
                  <p:embed/>
                </p:oleObj>
              </mc:Choice>
              <mc:Fallback>
                <p:oleObj name="Equation" r:id="rId1" imgW="3048000" imgH="7010400" progId="Equation.DSMT4">
                  <p:embed/>
                  <p:pic>
                    <p:nvPicPr>
                      <p:cNvPr id="0" name="图片 501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20113" y="1413540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260558" y="1880973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3" imgW="4876800" imgH="14630400" progId="Equation.DSMT4">
                  <p:embed/>
                </p:oleObj>
              </mc:Choice>
              <mc:Fallback>
                <p:oleObj name="Equation" r:id="rId3" imgW="4876800" imgH="14630400" progId="Equation.DSMT4">
                  <p:embed/>
                  <p:pic>
                    <p:nvPicPr>
                      <p:cNvPr id="0" name="图片 501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0558" y="1880973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1032982" y="1880973"/>
          <a:ext cx="17144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Equation" r:id="rId5" imgW="4572000" imgH="14630400" progId="Equation.DSMT4">
                  <p:embed/>
                </p:oleObj>
              </mc:Choice>
              <mc:Fallback>
                <p:oleObj name="Equation" r:id="rId5" imgW="4572000" imgH="14630400" progId="Equation.DSMT4">
                  <p:embed/>
                  <p:pic>
                    <p:nvPicPr>
                      <p:cNvPr id="0" name="图片 5017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32982" y="1880973"/>
                        <a:ext cx="17144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715942" y="2507928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Equation" r:id="rId7" imgW="4876800" imgH="14630400" progId="Equation.DSMT4">
                  <p:embed/>
                </p:oleObj>
              </mc:Choice>
              <mc:Fallback>
                <p:oleObj name="Equation" r:id="rId7" imgW="4876800" imgH="14630400" progId="Equation.DSMT4">
                  <p:embed/>
                  <p:pic>
                    <p:nvPicPr>
                      <p:cNvPr id="0" name="图片 5017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5942" y="2507928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350827" y="2507928"/>
          <a:ext cx="571500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tion" r:id="rId9" imgW="15240000" imgH="14630400" progId="Equation.DSMT4">
                  <p:embed/>
                </p:oleObj>
              </mc:Choice>
              <mc:Fallback>
                <p:oleObj name="Equation" r:id="rId9" imgW="15240000" imgH="14630400" progId="Equation.DSMT4">
                  <p:embed/>
                  <p:pic>
                    <p:nvPicPr>
                      <p:cNvPr id="0" name="图片 5018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50827" y="2507928"/>
                        <a:ext cx="571500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137171" y="3256434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11" imgW="4876800" imgH="14630400" progId="Equation.DSMT4">
                  <p:embed/>
                </p:oleObj>
              </mc:Choice>
              <mc:Fallback>
                <p:oleObj name="Equation" r:id="rId11" imgW="4876800" imgH="14630400" progId="Equation.DSMT4">
                  <p:embed/>
                  <p:pic>
                    <p:nvPicPr>
                      <p:cNvPr id="0" name="图片 5018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37171" y="3256434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9580860" y="3369692"/>
          <a:ext cx="228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Equation" r:id="rId13" imgW="6096000" imgH="8534400" progId="Equation.DSMT4">
                  <p:embed/>
                </p:oleObj>
              </mc:Choice>
              <mc:Fallback>
                <p:oleObj name="Equation" r:id="rId13" imgW="6096000" imgH="8534400" progId="Equation.DSMT4">
                  <p:embed/>
                  <p:pic>
                    <p:nvPicPr>
                      <p:cNvPr id="0" name="图片 5018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80860" y="3369692"/>
                        <a:ext cx="228600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086920" y="3900314"/>
          <a:ext cx="1762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Equation" r:id="rId15" imgW="46634400" imgH="16459200" progId="Equation.DSMT4">
                  <p:embed/>
                </p:oleObj>
              </mc:Choice>
              <mc:Fallback>
                <p:oleObj name="Equation" r:id="rId15" imgW="46634400" imgH="16459200" progId="Equation.DSMT4">
                  <p:embed/>
                  <p:pic>
                    <p:nvPicPr>
                      <p:cNvPr id="0" name="图片 5018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86920" y="3900314"/>
                        <a:ext cx="1762125" cy="6191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993194" y="3900314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17" imgW="4876800" imgH="14630400" progId="Equation.DSMT4">
                  <p:embed/>
                </p:oleObj>
              </mc:Choice>
              <mc:Fallback>
                <p:oleObj name="Equation" r:id="rId17" imgW="4876800" imgH="14630400" progId="Equation.DSMT4">
                  <p:embed/>
                  <p:pic>
                    <p:nvPicPr>
                      <p:cNvPr id="0" name="图片 5018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93194" y="3900314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372983" y="4026948"/>
          <a:ext cx="228599" cy="32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19" imgW="6096000" imgH="8534400" progId="Equation.DSMT4">
                  <p:embed/>
                </p:oleObj>
              </mc:Choice>
              <mc:Fallback>
                <p:oleObj name="Equation" r:id="rId19" imgW="6096000" imgH="8534400" progId="Equation.DSMT4">
                  <p:embed/>
                  <p:pic>
                    <p:nvPicPr>
                      <p:cNvPr id="0" name="图片 50185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72983" y="4026948"/>
                        <a:ext cx="228599" cy="323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652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(2025届湖北武汉硚口7月质检)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如图所示,光滑金属导轨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其中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是半径为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圆弧导轨,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是间距3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且足够长的水平导轨,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是间距2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且足够长的水平导轨。导体棒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的质量均为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,接入电路中的电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静置在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间,水平导轨间存在方向竖直向下的匀强磁场,磁感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应强度的大小为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。现将导体棒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自圆弧导轨的最高点处由静止释放,两导体棒在运动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过程中均与导轨垂直且始终接触良好,导轨电阻不计,重力加速度大小为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。求: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运动到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处时对导轨的压力大小;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由静止释放至达到稳定状态的过程中,通过其横截面的电荷量;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284310" y="2484165"/>
          <a:ext cx="219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512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84310" y="2484165"/>
                        <a:ext cx="219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(3)在上述过程中导体棒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产生的焦耳热。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600" kern="0" spc="3822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8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10287" y="1438296"/>
            <a:ext cx="4158488" cy="190996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07320" y="4500191"/>
            <a:ext cx="11831400" cy="6740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(2)</a:t>
            </a:r>
            <a:r>
              <a:rPr lang="zh-CN" altLang="en-US" sz="3315" kern="0" spc="493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(3)</a:t>
            </a:r>
            <a:r>
              <a:rPr lang="zh-CN" altLang="en-US" sz="3010" kern="0" spc="-2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mgh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627686" y="4644226"/>
          <a:ext cx="10477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Equation" r:id="rId2" imgW="27736800" imgH="19202400" progId="Equation.DSMT4">
                  <p:embed/>
                </p:oleObj>
              </mc:Choice>
              <mc:Fallback>
                <p:oleObj name="Equation" r:id="rId2" imgW="27736800" imgH="19202400" progId="Equation.DSMT4">
                  <p:embed/>
                  <p:pic>
                    <p:nvPicPr>
                      <p:cNvPr id="0" name="图片 522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7686" y="4644226"/>
                        <a:ext cx="10477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279181" y="4644531"/>
          <a:ext cx="3524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4" imgW="9448800" imgH="17373600" progId="Equation.DSMT4">
                  <p:embed/>
                </p:oleObj>
              </mc:Choice>
              <mc:Fallback>
                <p:oleObj name="Equation" r:id="rId4" imgW="9448800" imgH="17373600" progId="Equation.DSMT4">
                  <p:embed/>
                  <p:pic>
                    <p:nvPicPr>
                      <p:cNvPr id="0" name="图片 522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9181" y="4644531"/>
                        <a:ext cx="3524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解题导引</a:t>
            </a: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</a:t>
            </a:r>
            <a:endParaRPr lang="zh-CN" altLang="en-US" dirty="0"/>
          </a:p>
        </p:txBody>
      </p:sp>
      <p:pic>
        <p:nvPicPr>
          <p:cNvPr id="3" name="图片 3" descr="textimage9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63814" y="1332037"/>
            <a:ext cx="4392488" cy="4650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395610" y="900045"/>
            <a:ext cx="11831400" cy="4786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(1)导体棒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从圆弧导轨滑下的过程,根据机械能守恒定律可得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90" kern="0" spc="23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运动到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处时,根据牛顿第二定律可得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3220" kern="0" spc="-74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根据牛顿第三定律可知,导体棒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运动到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处时对导轨的压力大小为3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(2)两导体棒最终分别做匀速直线运动,则有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=0(点拨:若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,则两导体棒和导轨组成的电路中感应电流不为0,两导体棒不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可能做匀速直线运动)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解得3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971743" y="104413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5222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971743" y="104413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0404717" y="1187906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Equation" r:id="rId3" imgW="6705600" imgH="10058400" progId="Equation.DSMT4">
                  <p:embed/>
                </p:oleObj>
              </mc:Choice>
              <mc:Fallback>
                <p:oleObj name="Equation" r:id="rId3" imgW="6705600" imgH="10058400" progId="Equation.DSMT4">
                  <p:embed/>
                  <p:pic>
                    <p:nvPicPr>
                      <p:cNvPr id="0" name="图片 5222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04717" y="1187906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732279" y="1700858"/>
          <a:ext cx="31432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5" imgW="8229600" imgH="18288000" progId="Equation.DSMT4">
                  <p:embed/>
                </p:oleObj>
              </mc:Choice>
              <mc:Fallback>
                <p:oleObj name="Equation" r:id="rId5" imgW="8229600" imgH="18288000" progId="Equation.DSMT4">
                  <p:embed/>
                  <p:pic>
                    <p:nvPicPr>
                      <p:cNvPr id="0" name="图片 5222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2279" y="1700858"/>
                        <a:ext cx="31432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623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分别对导体棒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应用动量定理,对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有-3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-5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1920" kern="0" spc="332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-5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1920" kern="0" spc="332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493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(3)全过程系统能量守恒,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90" kern="0" spc="68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90" kern="0" spc="45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3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429949" y="746530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Equation" r:id="rId1" imgW="4267200" imgH="8229600" progId="Equation.DSMT4">
                  <p:embed/>
                </p:oleObj>
              </mc:Choice>
              <mc:Fallback>
                <p:oleObj name="Equation" r:id="rId1" imgW="4267200" imgH="8229600" progId="Equation.DSMT4">
                  <p:embed/>
                  <p:pic>
                    <p:nvPicPr>
                      <p:cNvPr id="0" name="图片 532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29949" y="746530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783800" y="1321450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3" imgW="4267200" imgH="8229600" progId="Equation.DSMT4">
                  <p:embed/>
                </p:oleObj>
              </mc:Choice>
              <mc:Fallback>
                <p:oleObj name="Equation" r:id="rId3" imgW="4267200" imgH="8229600" progId="Equation.DSMT4">
                  <p:embed/>
                  <p:pic>
                    <p:nvPicPr>
                      <p:cNvPr id="0" name="图片 532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3800" y="1321450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93573" y="1896370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5" imgW="4267200" imgH="8229600" progId="Equation.DSMT4">
                  <p:embed/>
                </p:oleObj>
              </mc:Choice>
              <mc:Fallback>
                <p:oleObj name="Equation" r:id="rId5" imgW="4267200" imgH="8229600" progId="Equation.DSMT4">
                  <p:embed/>
                  <p:pic>
                    <p:nvPicPr>
                      <p:cNvPr id="0" name="图片 532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573" y="1896370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098655" y="2498405"/>
          <a:ext cx="3143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7" imgW="8229600" imgH="17373600" progId="Equation.DSMT4">
                  <p:embed/>
                </p:oleObj>
              </mc:Choice>
              <mc:Fallback>
                <p:oleObj name="Equation" r:id="rId7" imgW="8229600" imgH="17373600" progId="Equation.DSMT4">
                  <p:embed/>
                  <p:pic>
                    <p:nvPicPr>
                      <p:cNvPr id="0" name="图片 532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98655" y="2498405"/>
                        <a:ext cx="3143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412980" y="2612370"/>
          <a:ext cx="666749" cy="4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9" imgW="17678400" imgH="10972800" progId="Equation.DSMT4">
                  <p:embed/>
                </p:oleObj>
              </mc:Choice>
              <mc:Fallback>
                <p:oleObj name="Equation" r:id="rId9" imgW="17678400" imgH="10972800" progId="Equation.DSMT4">
                  <p:embed/>
                  <p:pic>
                    <p:nvPicPr>
                      <p:cNvPr id="0" name="图片 5325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2980" y="2612370"/>
                        <a:ext cx="666749" cy="4190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585881" y="2498405"/>
          <a:ext cx="3143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11" imgW="8229600" imgH="17373600" progId="Equation.DSMT4">
                  <p:embed/>
                </p:oleObj>
              </mc:Choice>
              <mc:Fallback>
                <p:oleObj name="Equation" r:id="rId11" imgW="8229600" imgH="17373600" progId="Equation.DSMT4">
                  <p:embed/>
                  <p:pic>
                    <p:nvPicPr>
                      <p:cNvPr id="0" name="图片 5325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85881" y="2498405"/>
                        <a:ext cx="3143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900206" y="2612370"/>
          <a:ext cx="666749" cy="4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Equation" r:id="rId13" imgW="17678400" imgH="10972800" progId="Equation.DSMT4">
                  <p:embed/>
                </p:oleObj>
              </mc:Choice>
              <mc:Fallback>
                <p:oleObj name="Equation" r:id="rId13" imgW="17678400" imgH="10972800" progId="Equation.DSMT4">
                  <p:embed/>
                  <p:pic>
                    <p:nvPicPr>
                      <p:cNvPr id="0" name="图片 5325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00206" y="2612370"/>
                        <a:ext cx="666749" cy="4190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969029" y="2433330"/>
          <a:ext cx="10477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Equation" r:id="rId15" imgW="27736800" imgH="19202400" progId="Equation.DSMT4">
                  <p:embed/>
                </p:oleObj>
              </mc:Choice>
              <mc:Fallback>
                <p:oleObj name="Equation" r:id="rId15" imgW="27736800" imgH="19202400" progId="Equation.DSMT4">
                  <p:embed/>
                  <p:pic>
                    <p:nvPicPr>
                      <p:cNvPr id="0" name="图片 5325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69029" y="2433330"/>
                        <a:ext cx="10477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343328" y="324343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Equation" r:id="rId17" imgW="5791200" imgH="17373600" progId="Equation.DSMT4">
                  <p:embed/>
                </p:oleObj>
              </mc:Choice>
              <mc:Fallback>
                <p:oleObj name="Equation" r:id="rId17" imgW="5791200" imgH="17373600" progId="Equation.DSMT4">
                  <p:embed/>
                  <p:pic>
                    <p:nvPicPr>
                      <p:cNvPr id="0" name="图片 5325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43328" y="324343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771858" y="3386572"/>
          <a:ext cx="31432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Equation" r:id="rId19" imgW="8229600" imgH="10058400" progId="Equation.DSMT4">
                  <p:embed/>
                </p:oleObj>
              </mc:Choice>
              <mc:Fallback>
                <p:oleObj name="Equation" r:id="rId19" imgW="8229600" imgH="10058400" progId="Equation.DSMT4">
                  <p:embed/>
                  <p:pic>
                    <p:nvPicPr>
                      <p:cNvPr id="0" name="图片 5325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71858" y="3386572"/>
                        <a:ext cx="31432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258756" y="324343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21" imgW="5791200" imgH="17373600" progId="Equation.DSMT4">
                  <p:embed/>
                </p:oleObj>
              </mc:Choice>
              <mc:Fallback>
                <p:oleObj name="Equation" r:id="rId21" imgW="5791200" imgH="17373600" progId="Equation.DSMT4">
                  <p:embed/>
                  <p:pic>
                    <p:nvPicPr>
                      <p:cNvPr id="0" name="图片 53258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58756" y="324343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687286" y="3386572"/>
          <a:ext cx="285750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Equation" r:id="rId23" imgW="7620000" imgH="10058400" progId="Equation.DSMT4">
                  <p:embed/>
                </p:oleObj>
              </mc:Choice>
              <mc:Fallback>
                <p:oleObj name="Equation" r:id="rId23" imgW="7620000" imgH="10058400" progId="Equation.DSMT4">
                  <p:embed/>
                  <p:pic>
                    <p:nvPicPr>
                      <p:cNvPr id="0" name="图片 53259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87286" y="3386572"/>
                        <a:ext cx="285750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960999" y="3962649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Equation" r:id="rId25" imgW="5791200" imgH="17373600" progId="Equation.DSMT4">
                  <p:embed/>
                </p:oleObj>
              </mc:Choice>
              <mc:Fallback>
                <p:oleObj name="Equation" r:id="rId25" imgW="5791200" imgH="17373600" progId="Equation.DSMT4">
                  <p:embed/>
                  <p:pic>
                    <p:nvPicPr>
                      <p:cNvPr id="0" name="图片 53260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60999" y="3962649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2184999" y="4681862"/>
          <a:ext cx="35242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Equation" r:id="rId27" imgW="9448800" imgH="17373600" progId="Equation.DSMT4">
                  <p:embed/>
                </p:oleObj>
              </mc:Choice>
              <mc:Fallback>
                <p:oleObj name="Equation" r:id="rId27" imgW="9448800" imgH="17373600" progId="Equation.DSMT4">
                  <p:embed/>
                  <p:pic>
                    <p:nvPicPr>
                      <p:cNvPr id="0" name="图片 53261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84999" y="4681862"/>
                        <a:ext cx="35242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5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96216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线框模型</a:t>
            </a:r>
            <a:endParaRPr lang="zh-CN" altLang="en-US" sz="50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642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　线框模型</a:t>
            </a:r>
            <a:endParaRPr lang="zh-CN" altLang="en-US" sz="2500" b="1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2"/>
          <p:cNvGraphicFramePr>
            <a:graphicFrameLocks noGrp="1"/>
          </p:cNvGraphicFramePr>
          <p:nvPr/>
        </p:nvGraphicFramePr>
        <p:xfrm>
          <a:off x="468000" y="1362836"/>
          <a:ext cx="11268000" cy="3918458"/>
        </p:xfrm>
        <a:graphic>
          <a:graphicData uri="http://schemas.openxmlformats.org/drawingml/2006/table">
            <a:tbl>
              <a:tblPr/>
              <a:tblGrid>
                <a:gridCol w="1727662"/>
                <a:gridCol w="3096344"/>
                <a:gridCol w="809994"/>
                <a:gridCol w="2142334"/>
                <a:gridCol w="674666"/>
                <a:gridCol w="2817000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水平平动切割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竖直平动切割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斜向平动切割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基础情境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gridSpan="5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单匝正方形线框质量为m,边长为L,总电阻为R,摩擦力忽略不计,ab边以速度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进入磁场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/>
                </a:tc>
                <a:tc hMerge="1">
                  <a:tcPr marL="45720" marR="45720"/>
                </a:tc>
                <a:tc hMerge="1">
                  <a:tcPr/>
                </a:tc>
                <a:tc hMerge="1">
                  <a:tcPr marL="45720" marR="45720"/>
                </a:tc>
              </a:tr>
              <a:tr h="0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280" kern="0" spc="1476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280" kern="0" spc="1476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855" kern="0" spc="859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855" kern="0" spc="859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795" kern="0" spc="1425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795" kern="0" spc="14251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ab边进入磁场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瞬间的加速度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a=</a:t>
                      </a:r>
                      <a:r>
                        <a:rPr lang="zh-CN" altLang="en-US" sz="2720" kern="0" spc="297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20" kern="0" spc="297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(取水平向左为正方向)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a=g-</a:t>
                      </a:r>
                      <a:r>
                        <a:rPr lang="zh-CN" altLang="en-US" sz="2720" kern="0" spc="297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20" kern="0" spc="297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(取竖直向下为正方向)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a=g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θ-</a:t>
                      </a:r>
                      <a:r>
                        <a:rPr lang="zh-CN" altLang="en-US" sz="2720" kern="0" spc="297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20" kern="0" spc="297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(取沿斜面向下为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正方向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</a:tbl>
          </a:graphicData>
        </a:graphic>
      </p:graphicFrame>
      <p:pic>
        <p:nvPicPr>
          <p:cNvPr id="5" name="图片 3" descr="textimage9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57000" y="2601984"/>
            <a:ext cx="1701606" cy="1166100"/>
          </a:xfrm>
          <a:prstGeom prst="rect">
            <a:avLst/>
          </a:prstGeom>
        </p:spPr>
      </p:pic>
      <p:pic>
        <p:nvPicPr>
          <p:cNvPr id="6" name="图片 4" descr="textimage9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4000" y="2556173"/>
            <a:ext cx="1249085" cy="1273340"/>
          </a:xfrm>
          <a:prstGeom prst="rect">
            <a:avLst/>
          </a:prstGeom>
        </p:spPr>
      </p:pic>
      <p:pic>
        <p:nvPicPr>
          <p:cNvPr id="7" name="图片 5" descr="textimage9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1000" y="2573948"/>
            <a:ext cx="1701606" cy="1262024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546177" y="4159399"/>
          <a:ext cx="723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Equation" r:id="rId4" imgW="19202400" imgH="15544800" progId="Equation.DSMT4">
                  <p:embed/>
                </p:oleObj>
              </mc:Choice>
              <mc:Fallback>
                <p:oleObj name="Equation" r:id="rId4" imgW="19202400" imgH="15544800" progId="Equation.DSMT4">
                  <p:embed/>
                  <p:pic>
                    <p:nvPicPr>
                      <p:cNvPr id="0" name="图片 5427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6177" y="4159399"/>
                        <a:ext cx="723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858545" y="4159399"/>
          <a:ext cx="723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6" imgW="19202400" imgH="15544800" progId="Equation.DSMT4">
                  <p:embed/>
                </p:oleObj>
              </mc:Choice>
              <mc:Fallback>
                <p:oleObj name="Equation" r:id="rId6" imgW="19202400" imgH="15544800" progId="Equation.DSMT4">
                  <p:embed/>
                  <p:pic>
                    <p:nvPicPr>
                      <p:cNvPr id="0" name="图片 5427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8545" y="4159399"/>
                        <a:ext cx="723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9324454" y="4159399"/>
          <a:ext cx="723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8" imgW="19202400" imgH="15544800" progId="Equation.DSMT4">
                  <p:embed/>
                </p:oleObj>
              </mc:Choice>
              <mc:Fallback>
                <p:oleObj name="Equation" r:id="rId8" imgW="19202400" imgH="15544800" progId="Equation.DSMT4">
                  <p:embed/>
                  <p:pic>
                    <p:nvPicPr>
                      <p:cNvPr id="0" name="图片 5427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24454" y="4159399"/>
                        <a:ext cx="723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611957"/>
          <a:ext cx="11268000" cy="5885688"/>
        </p:xfrm>
        <a:graphic>
          <a:graphicData uri="http://schemas.openxmlformats.org/drawingml/2006/table">
            <a:tbl>
              <a:tblPr/>
              <a:tblGrid>
                <a:gridCol w="1727662"/>
                <a:gridCol w="2232248"/>
                <a:gridCol w="2952328"/>
                <a:gridCol w="4355762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进入磁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场过程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加速度减小的减速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直线运动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①匀速直线运动(mg=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②加速度减小的加速直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线运动(mg&gt;F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③加速度减小的减速直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线运动(mg&lt;F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①匀速直线运动(mg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θ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②加速度减小的加速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直线运动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(mg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θ&gt;F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③加速度减小的减速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直线运动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(mg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θ&lt;F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完全进入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磁场后的运动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匀速直线运动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a=0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匀加速直线运动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a=g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匀加速直线运动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a=g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θ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能量角度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动能减少量等于线框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产生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的热量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机械能减少量等于线框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产生的热量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机械能减少量等于线框</a:t>
                      </a:r>
                      <a:br>
                        <a:rPr dirty="0"/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产生的热量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进入过程通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过横截面的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电荷量计算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gridSpan="3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52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由法拉第电磁感应定律有</a:t>
                      </a:r>
                      <a:r>
                        <a:rPr lang="zh-CN" altLang="en-US" sz="945" kern="0" spc="48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365" kern="0" spc="71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55" kern="0" spc="89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,由闭合电路欧姆定律有</a:t>
                      </a:r>
                      <a:r>
                        <a:rPr lang="zh-CN" altLang="en-US" sz="945" kern="0" spc="-4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00" kern="0" spc="-72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,穿过横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52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截面的电荷量q=</a:t>
                      </a:r>
                      <a:r>
                        <a:rPr lang="zh-CN" altLang="en-US" sz="1125" kern="0" spc="-22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t,推导得出q=</a:t>
                      </a:r>
                      <a:r>
                        <a:rPr lang="zh-CN" altLang="en-US" sz="2530" kern="0" spc="54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15" kern="0" spc="73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15" kern="0" spc="73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  <a:tc hMerge="1">
                  <a:tcPr marL="45720" marR="45720"/>
                </a:tc>
              </a:tr>
            </a:tbl>
          </a:graphicData>
        </a:graphic>
      </p:graphicFrame>
      <p:graphicFrame>
        <p:nvGraphicFramePr>
          <p:cNvPr id="563201" name="Object 1"/>
          <p:cNvGraphicFramePr>
            <a:graphicFrameLocks noChangeAspect="1"/>
          </p:cNvGraphicFramePr>
          <p:nvPr/>
        </p:nvGraphicFramePr>
        <p:xfrm>
          <a:off x="5067796" y="5270698"/>
          <a:ext cx="1809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7" name="Equation" r:id="rId1" imgW="4876800" imgH="7010400" progId="Equation.DSMT4">
                  <p:embed/>
                </p:oleObj>
              </mc:Choice>
              <mc:Fallback>
                <p:oleObj name="Equation" r:id="rId1" imgW="4876800" imgH="7010400" progId="Equation.DSMT4">
                  <p:embed/>
                  <p:pic>
                    <p:nvPicPr>
                      <p:cNvPr id="0" name="图片 552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67796" y="5270698"/>
                        <a:ext cx="180975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2" name="Object 2"/>
          <p:cNvGraphicFramePr>
            <a:graphicFrameLocks noChangeAspect="1"/>
          </p:cNvGraphicFramePr>
          <p:nvPr/>
        </p:nvGraphicFramePr>
        <p:xfrm>
          <a:off x="5393234" y="5177036"/>
          <a:ext cx="390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Equation" r:id="rId3" imgW="10363200" imgH="14630400" progId="Equation.DSMT4">
                  <p:embed/>
                </p:oleObj>
              </mc:Choice>
              <mc:Fallback>
                <p:oleObj name="Equation" r:id="rId3" imgW="10363200" imgH="14630400" progId="Equation.DSMT4">
                  <p:embed/>
                  <p:pic>
                    <p:nvPicPr>
                      <p:cNvPr id="0" name="图片 5529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3234" y="5177036"/>
                        <a:ext cx="39052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3" name="Object 3"/>
          <p:cNvGraphicFramePr>
            <a:graphicFrameLocks noChangeAspect="1"/>
          </p:cNvGraphicFramePr>
          <p:nvPr/>
        </p:nvGraphicFramePr>
        <p:xfrm>
          <a:off x="5926634" y="5137348"/>
          <a:ext cx="4381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5" imgW="11582400" imgH="15544800" progId="Equation.DSMT4">
                  <p:embed/>
                </p:oleObj>
              </mc:Choice>
              <mc:Fallback>
                <p:oleObj name="Equation" r:id="rId5" imgW="11582400" imgH="15544800" progId="Equation.DSMT4">
                  <p:embed/>
                  <p:pic>
                    <p:nvPicPr>
                      <p:cNvPr id="0" name="图片 5529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6634" y="5137348"/>
                        <a:ext cx="43815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4" name="Object 4"/>
          <p:cNvGraphicFramePr>
            <a:graphicFrameLocks noChangeAspect="1"/>
          </p:cNvGraphicFramePr>
          <p:nvPr/>
        </p:nvGraphicFramePr>
        <p:xfrm>
          <a:off x="8985746" y="5270698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Equation" r:id="rId7" imgW="3048000" imgH="7010400" progId="Equation.DSMT4">
                  <p:embed/>
                </p:oleObj>
              </mc:Choice>
              <mc:Fallback>
                <p:oleObj name="Equation" r:id="rId7" imgW="3048000" imgH="7010400" progId="Equation.DSMT4">
                  <p:embed/>
                  <p:pic>
                    <p:nvPicPr>
                      <p:cNvPr id="0" name="图片 5529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85746" y="5270698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5" name="Object 5"/>
          <p:cNvGraphicFramePr>
            <a:graphicFrameLocks noChangeAspect="1"/>
          </p:cNvGraphicFramePr>
          <p:nvPr/>
        </p:nvGraphicFramePr>
        <p:xfrm>
          <a:off x="9242921" y="5129411"/>
          <a:ext cx="238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9" imgW="6400800" imgH="15849600" progId="Equation.DSMT4">
                  <p:embed/>
                </p:oleObj>
              </mc:Choice>
              <mc:Fallback>
                <p:oleObj name="Equation" r:id="rId9" imgW="6400800" imgH="15849600" progId="Equation.DSMT4">
                  <p:embed/>
                  <p:pic>
                    <p:nvPicPr>
                      <p:cNvPr id="0" name="图片 5530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42921" y="5129411"/>
                        <a:ext cx="238125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6" name="Object 6"/>
          <p:cNvGraphicFramePr>
            <a:graphicFrameLocks noChangeAspect="1"/>
          </p:cNvGraphicFramePr>
          <p:nvPr/>
        </p:nvGraphicFramePr>
        <p:xfrm>
          <a:off x="4061321" y="5937448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11" imgW="3048000" imgH="7010400" progId="Equation.DSMT4">
                  <p:embed/>
                </p:oleObj>
              </mc:Choice>
              <mc:Fallback>
                <p:oleObj name="Equation" r:id="rId11" imgW="3048000" imgH="7010400" progId="Equation.DSMT4">
                  <p:embed/>
                  <p:pic>
                    <p:nvPicPr>
                      <p:cNvPr id="0" name="图片 5530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61321" y="5937448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7" name="Object 7"/>
          <p:cNvGraphicFramePr>
            <a:graphicFrameLocks noChangeAspect="1"/>
          </p:cNvGraphicFramePr>
          <p:nvPr/>
        </p:nvGraphicFramePr>
        <p:xfrm>
          <a:off x="5769471" y="5843786"/>
          <a:ext cx="390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13" imgW="10363200" imgH="14630400" progId="Equation.DSMT4">
                  <p:embed/>
                </p:oleObj>
              </mc:Choice>
              <mc:Fallback>
                <p:oleObj name="Equation" r:id="rId13" imgW="10363200" imgH="14630400" progId="Equation.DSMT4">
                  <p:embed/>
                  <p:pic>
                    <p:nvPicPr>
                      <p:cNvPr id="0" name="图片 5530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69471" y="5843786"/>
                        <a:ext cx="39052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8" name="Object 8"/>
          <p:cNvGraphicFramePr>
            <a:graphicFrameLocks noChangeAspect="1"/>
          </p:cNvGraphicFramePr>
          <p:nvPr/>
        </p:nvGraphicFramePr>
        <p:xfrm>
          <a:off x="6304459" y="5804098"/>
          <a:ext cx="4381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15" imgW="11582400" imgH="15544800" progId="Equation.DSMT4">
                  <p:embed/>
                </p:oleObj>
              </mc:Choice>
              <mc:Fallback>
                <p:oleObj name="Equation" r:id="rId15" imgW="11582400" imgH="15544800" progId="Equation.DSMT4">
                  <p:embed/>
                  <p:pic>
                    <p:nvPicPr>
                      <p:cNvPr id="0" name="图片 5530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04459" y="5804098"/>
                        <a:ext cx="43815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995" y="1003300"/>
          <a:ext cx="11021695" cy="5389245"/>
        </p:xfrm>
        <a:graphic>
          <a:graphicData uri="http://schemas.openxmlformats.org/drawingml/2006/table">
            <a:tbl>
              <a:tblPr/>
              <a:tblGrid>
                <a:gridCol w="2087880"/>
                <a:gridCol w="3528060"/>
                <a:gridCol w="5405755"/>
              </a:tblGrid>
              <a:tr h="55054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例证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  <a:tr h="192786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增反减同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4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磁体靠近线圈,B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感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与B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方</a:t>
                      </a:r>
                      <a:endParaRPr lang="en-US" altLang="zh-CN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4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向相反(若远离,则相同)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66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当环A中的I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增大时,环B中的感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应电流方向与I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的方向相反;当I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减小时,环B中的感应电流方向</a:t>
                      </a:r>
                      <a:br>
                        <a:rPr lang="en-US" altLang="zh-CN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的方向相同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22237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来拒去留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07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作用:阻碍磁体与圆环的相对运动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  <a:tr h="168846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增缩减扩(磁感线单方向穿过回路)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P、Q是光滑固定导轨,a、b是可动金属棒,磁体下移(上移),a、b靠近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(远离),使回路面积缩小(扩大)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965" kern="0" spc="280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965" kern="0" spc="2809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22" y="2015095"/>
            <a:ext cx="576064" cy="1205715"/>
          </a:xfrm>
          <a:prstGeom prst="rect">
            <a:avLst/>
          </a:prstGeom>
        </p:spPr>
      </p:pic>
      <p:pic>
        <p:nvPicPr>
          <p:cNvPr id="4" name="图片 4" descr="textimage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4495" y="1692077"/>
            <a:ext cx="1728192" cy="1530171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68000" y="323925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三、楞次定律的推论及其应用</a:t>
            </a:r>
            <a:endParaRPr lang="zh-CN" altLang="en-US" b="1" dirty="0"/>
          </a:p>
        </p:txBody>
      </p:sp>
      <p:pic>
        <p:nvPicPr>
          <p:cNvPr id="6" name="图片 3" descr="textimage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2528" y="3563713"/>
            <a:ext cx="1337529" cy="1105779"/>
          </a:xfrm>
          <a:prstGeom prst="rect">
            <a:avLst/>
          </a:prstGeom>
        </p:spPr>
      </p:pic>
      <p:pic>
        <p:nvPicPr>
          <p:cNvPr id="7" name="图片 4" descr="textimage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40479" y="3525297"/>
            <a:ext cx="1337528" cy="1152128"/>
          </a:xfrm>
          <a:prstGeom prst="rect">
            <a:avLst/>
          </a:prstGeom>
        </p:spPr>
      </p:pic>
      <p:pic>
        <p:nvPicPr>
          <p:cNvPr id="8" name="图片 5" descr="textimage1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44606" y="4932184"/>
            <a:ext cx="73342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教考衔接</a:t>
            </a:r>
            <a:endParaRPr lang="zh-CN" altLang="en-US" sz="2800" b="1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(人教版选必二P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,B组,T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改编)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如图所示,单匝线圈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在外力作用下以速度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向右匀速进入匀强磁场,第二次又以2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匀速进入同一匀强磁场。求: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085" kern="0" spc="2341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00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(1)(回归教材)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第二次进入与第一次进入时线圈中电流之比;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第二次进入与第一次进入时外力做功的功率之比;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第二次进入与第一次进入过程中线圈产生热量之比。</a:t>
            </a:r>
            <a:endParaRPr lang="zh-CN" altLang="en-US" dirty="0"/>
          </a:p>
        </p:txBody>
      </p:sp>
      <p:pic>
        <p:nvPicPr>
          <p:cNvPr id="3" name="图片 3" descr="textimage9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67870" y="2628181"/>
            <a:ext cx="3128540" cy="165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(2)(情境变式)若将单匝线圈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匝线圈,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匝线圈以速度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向右匀速进入匀强磁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场与单匝线圈以速度2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向右匀速进入匀强磁场,对应的电流之比、通过线圈横截面的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电荷量之比、外力做功的功率之比、线圈产生热量之比又是怎样的?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(3)(拓展变式)(多选)如图甲所示,若将粗细均匀的导线做成的正方形线框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在磁场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上方某高度由静止释放,从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边刚进入磁场时开始计时(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=0)。线框的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图像如图乙所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示,在3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边刚离开磁场时速度也为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。已知线框的质量为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、边长为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,两条水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平虚线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),虚线之间的匀强磁场方向垂直纸面向里,磁感应强度的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。重力加速度为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,不计空气阻力,则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325" kern="0" spc="574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8105" kern="0" spc="629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24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A.线框进入磁场过程中电流方向为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ADCBA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时刻线框的速度大小为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边刚进入磁场时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两点间的电势差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D.线框穿过磁场的过程中产生的焦耳热等于2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mgd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(4)(链接高考)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(2023新课标改编)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如图所示,虚线所示的边界右侧存在垂直于导轨平面</a:t>
            </a:r>
            <a:endParaRPr lang="zh-CN" altLang="en-US"/>
          </a:p>
        </p:txBody>
      </p:sp>
      <p:pic>
        <p:nvPicPr>
          <p:cNvPr id="3" name="图片 3" descr="textimage9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0211" y="917970"/>
            <a:ext cx="1790102" cy="2315555"/>
          </a:xfrm>
          <a:prstGeom prst="rect">
            <a:avLst/>
          </a:prstGeom>
        </p:spPr>
      </p:pic>
      <p:pic>
        <p:nvPicPr>
          <p:cNvPr id="4" name="图片 4" descr="textimage9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8525" y="999423"/>
            <a:ext cx="18288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(纸面)向外、磁感应强度大小为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的匀强磁场,一边长为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的正方形金属线框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与平行导轨接触良好,导轨光滑且忽略导轨电阻,金属线框每个边的阻值为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,求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金属线框以初速度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从图示位置向右沿导轨移动距离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(未停下)的过程中,定值电阻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产生的热量。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365" kern="0" spc="1850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97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9918" y="2772197"/>
            <a:ext cx="3286125" cy="19049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5605" y="4832350"/>
            <a:ext cx="10650220" cy="1468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  <a:sym typeface="+mn-ea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    (1)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  <a:sym typeface="+mn-ea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2∶1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  <a:sym typeface="+mn-ea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4∶1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  <a:sym typeface="+mn-ea"/>
              </a:rPr>
              <a:t>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2∶1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         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(2)1∶2    1∶1   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∶4   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∶2    (3)AD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(4)</a:t>
            </a:r>
            <a:r>
              <a:rPr lang="zh-CN" altLang="en-US" sz="3220" kern="0" spc="510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-</a:t>
            </a:r>
            <a:r>
              <a:rPr lang="zh-CN" altLang="en-US" sz="3220" kern="0" spc="428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 </a:t>
            </a:r>
            <a:endParaRPr lang="zh-CN" altLang="en-US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  <a:sym typeface="+mn-ea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27340" y="5580681"/>
          <a:ext cx="10572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Equation" r:id="rId2" imgW="28041600" imgH="18288000" progId="Equation.DSMT4">
                  <p:embed/>
                </p:oleObj>
              </mc:Choice>
              <mc:Fallback>
                <p:oleObj name="Equation" r:id="rId2" imgW="28041600" imgH="18288000" progId="Equation.DSMT4">
                  <p:embed/>
                  <p:pic>
                    <p:nvPicPr>
                      <p:cNvPr id="0" name="图片 5632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340" y="5580681"/>
                        <a:ext cx="105727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123676" y="5580681"/>
          <a:ext cx="952499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Equation" r:id="rId4" imgW="25298400" imgH="18288000" progId="Equation.DSMT4">
                  <p:embed/>
                </p:oleObj>
              </mc:Choice>
              <mc:Fallback>
                <p:oleObj name="Equation" r:id="rId4" imgW="25298400" imgH="18288000" progId="Equation.DSMT4">
                  <p:embed/>
                  <p:pic>
                    <p:nvPicPr>
                      <p:cNvPr id="0" name="图片 563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676" y="5580681"/>
                        <a:ext cx="952499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280098"/>
            <a:ext cx="11831400" cy="4497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(1)①在单匝线圈进入磁场的过程中,感应电动势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根据闭合电路欧姆定律得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98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第二次进入与第一次进入时线圈中电流之比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3315" kern="0" spc="-99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-99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10" kern="0" spc="-128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②单匝线圈匀速进入磁场,则外力与安培力平衡,所以外力做功的功率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BIlv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3220" kern="0" spc="278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42473" y="2460423"/>
          <a:ext cx="2666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Equation" r:id="rId1" imgW="7010400" imgH="17373600" progId="Equation.DSMT4">
                  <p:embed/>
                </p:oleObj>
              </mc:Choice>
              <mc:Fallback>
                <p:oleObj name="Equation" r:id="rId1" imgW="7010400" imgH="17373600" progId="Equation.DSMT4">
                  <p:embed/>
                  <p:pic>
                    <p:nvPicPr>
                      <p:cNvPr id="0" name="图片 573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2473" y="2460423"/>
                        <a:ext cx="2666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181746" y="2460423"/>
          <a:ext cx="457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Equation" r:id="rId3" imgW="12192000" imgH="17373600" progId="Equation.DSMT4">
                  <p:embed/>
                </p:oleObj>
              </mc:Choice>
              <mc:Fallback>
                <p:oleObj name="Equation" r:id="rId3" imgW="12192000" imgH="17373600" progId="Equation.DSMT4">
                  <p:embed/>
                  <p:pic>
                    <p:nvPicPr>
                      <p:cNvPr id="0" name="图片 5734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746" y="2460423"/>
                        <a:ext cx="457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68000" y="3847060"/>
          <a:ext cx="29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Equation" r:id="rId5" imgW="7924800" imgH="19202400" progId="Equation.DSMT4">
                  <p:embed/>
                </p:oleObj>
              </mc:Choice>
              <mc:Fallback>
                <p:oleObj name="Equation" r:id="rId5" imgW="7924800" imgH="19202400" progId="Equation.DSMT4">
                  <p:embed/>
                  <p:pic>
                    <p:nvPicPr>
                      <p:cNvPr id="0" name="图片 5734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000" y="3847060"/>
                        <a:ext cx="2952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35848" y="3847060"/>
          <a:ext cx="29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7" imgW="7924800" imgH="19202400" progId="Equation.DSMT4">
                  <p:embed/>
                </p:oleObj>
              </mc:Choice>
              <mc:Fallback>
                <p:oleObj name="Equation" r:id="rId7" imgW="7924800" imgH="19202400" progId="Equation.DSMT4">
                  <p:embed/>
                  <p:pic>
                    <p:nvPicPr>
                      <p:cNvPr id="0" name="图片 5734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5848" y="3847060"/>
                        <a:ext cx="2952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403696" y="3835787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Equation" r:id="rId9" imgW="5791200" imgH="17373600" progId="Equation.DSMT4">
                  <p:embed/>
                </p:oleObj>
              </mc:Choice>
              <mc:Fallback>
                <p:oleObj name="Equation" r:id="rId9" imgW="5791200" imgH="17373600" progId="Equation.DSMT4">
                  <p:embed/>
                  <p:pic>
                    <p:nvPicPr>
                      <p:cNvPr id="0" name="图片 5734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3696" y="3835787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68000" y="5078354"/>
          <a:ext cx="762000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11" imgW="20116800" imgH="18288000" progId="Equation.DSMT4">
                  <p:embed/>
                </p:oleObj>
              </mc:Choice>
              <mc:Fallback>
                <p:oleObj name="Equation" r:id="rId11" imgW="20116800" imgH="18288000" progId="Equation.DSMT4">
                  <p:embed/>
                  <p:pic>
                    <p:nvPicPr>
                      <p:cNvPr id="0" name="图片 5734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8000" y="5078354"/>
                        <a:ext cx="762000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第二次进入与第一次进入时外力做功的功率之比</a:t>
            </a:r>
            <a:r>
              <a:rPr lang="zh-CN" altLang="en-US" sz="3180" kern="0" spc="-70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805" kern="0" spc="136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885" kern="0" spc="-11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32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根据功能关系,外力做的功转化为线圈产生的热量,所以第二次进入与第一次进入过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程中线圈产生热量之比</a:t>
            </a:r>
            <a:r>
              <a:rPr lang="zh-CN" altLang="en-US" sz="3275" kern="0" spc="-35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75" kern="0" spc="-2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450" kern="0" spc="165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975" kern="0" spc="-124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8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(2)若将单匝线圈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匝线圈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,在其以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进入磁场的过程中,感应电动势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根据闭合电路欧姆定律有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3090" kern="0" spc="4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1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在单匝线圈以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进入磁场的过程中,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3090" kern="0" spc="-3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2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894000" y="866309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name="Equation" r:id="rId1" imgW="8229600" imgH="19202400" progId="Equation.DSMT4">
                  <p:embed/>
                </p:oleObj>
              </mc:Choice>
              <mc:Fallback>
                <p:oleObj name="Equation" r:id="rId1" imgW="8229600" imgH="19202400" progId="Equation.DSMT4">
                  <p:embed/>
                  <p:pic>
                    <p:nvPicPr>
                      <p:cNvPr id="0" name="图片 583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94000" y="866309"/>
                        <a:ext cx="3143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380898" y="741926"/>
          <a:ext cx="657224" cy="86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Equation" r:id="rId3" imgW="17373600" imgH="22860000" progId="Equation.DSMT4">
                  <p:embed/>
                </p:oleObj>
              </mc:Choice>
              <mc:Fallback>
                <p:oleObj name="Equation" r:id="rId3" imgW="17373600" imgH="22860000" progId="Equation.DSMT4">
                  <p:embed/>
                  <p:pic>
                    <p:nvPicPr>
                      <p:cNvPr id="0" name="图片 583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80898" y="741926"/>
                        <a:ext cx="657224" cy="8667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210696" y="855035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5" imgW="5791200" imgH="17373600" progId="Equation.DSMT4">
                  <p:embed/>
                </p:oleObj>
              </mc:Choice>
              <mc:Fallback>
                <p:oleObj name="Equation" r:id="rId5" imgW="5791200" imgH="17373600" progId="Equation.DSMT4">
                  <p:embed/>
                  <p:pic>
                    <p:nvPicPr>
                      <p:cNvPr id="0" name="图片 5837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0696" y="855035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528000" y="2283273"/>
          <a:ext cx="37147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Equation" r:id="rId7" imgW="9753600" imgH="19202400" progId="Equation.DSMT4">
                  <p:embed/>
                </p:oleObj>
              </mc:Choice>
              <mc:Fallback>
                <p:oleObj name="Equation" r:id="rId7" imgW="9753600" imgH="19202400" progId="Equation.DSMT4">
                  <p:embed/>
                  <p:pic>
                    <p:nvPicPr>
                      <p:cNvPr id="0" name="图片 5837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8000" y="2283273"/>
                        <a:ext cx="37147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072048" y="2283273"/>
          <a:ext cx="38099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Equation" r:id="rId9" imgW="10058400" imgH="19202400" progId="Equation.DSMT4">
                  <p:embed/>
                </p:oleObj>
              </mc:Choice>
              <mc:Fallback>
                <p:oleObj name="Equation" r:id="rId9" imgW="10058400" imgH="19202400" progId="Equation.DSMT4">
                  <p:embed/>
                  <p:pic>
                    <p:nvPicPr>
                      <p:cNvPr id="0" name="图片 5837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2048" y="2283273"/>
                        <a:ext cx="38099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625621" y="2243982"/>
          <a:ext cx="647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Equation" r:id="rId11" imgW="17068800" imgH="20116800" progId="Equation.DSMT4">
                  <p:embed/>
                </p:oleObj>
              </mc:Choice>
              <mc:Fallback>
                <p:oleObj name="Equation" r:id="rId11" imgW="17068800" imgH="20116800" progId="Equation.DSMT4">
                  <p:embed/>
                  <p:pic>
                    <p:nvPicPr>
                      <p:cNvPr id="0" name="图片 5837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25621" y="2243982"/>
                        <a:ext cx="64770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445894" y="2271999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Equation" r:id="rId13" imgW="5791200" imgH="17373600" progId="Equation.DSMT4">
                  <p:embed/>
                </p:oleObj>
              </mc:Choice>
              <mc:Fallback>
                <p:oleObj name="Equation" r:id="rId13" imgW="5791200" imgH="17373600" progId="Equation.DSMT4">
                  <p:embed/>
                  <p:pic>
                    <p:nvPicPr>
                      <p:cNvPr id="0" name="图片 5837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45894" y="2271999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240107" y="4163624"/>
          <a:ext cx="4476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15" imgW="11887200" imgH="17373600" progId="Equation.DSMT4">
                  <p:embed/>
                </p:oleObj>
              </mc:Choice>
              <mc:Fallback>
                <p:oleObj name="Equation" r:id="rId15" imgW="11887200" imgH="17373600" progId="Equation.DSMT4">
                  <p:embed/>
                  <p:pic>
                    <p:nvPicPr>
                      <p:cNvPr id="0" name="图片 5837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40107" y="4163624"/>
                        <a:ext cx="4476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860355" y="4163624"/>
          <a:ext cx="53339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Equation" r:id="rId17" imgW="14020800" imgH="17373600" progId="Equation.DSMT4">
                  <p:embed/>
                </p:oleObj>
              </mc:Choice>
              <mc:Fallback>
                <p:oleObj name="Equation" r:id="rId17" imgW="14020800" imgH="17373600" progId="Equation.DSMT4">
                  <p:embed/>
                  <p:pic>
                    <p:nvPicPr>
                      <p:cNvPr id="0" name="图片 5837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60355" y="4163624"/>
                        <a:ext cx="53339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874107" y="5457757"/>
          <a:ext cx="35242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19" imgW="9448800" imgH="17373600" progId="Equation.DSMT4">
                  <p:embed/>
                </p:oleObj>
              </mc:Choice>
              <mc:Fallback>
                <p:oleObj name="Equation" r:id="rId19" imgW="9448800" imgH="17373600" progId="Equation.DSMT4">
                  <p:embed/>
                  <p:pic>
                    <p:nvPicPr>
                      <p:cNvPr id="0" name="图片 5837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74107" y="5457757"/>
                        <a:ext cx="35242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399105" y="5457757"/>
          <a:ext cx="5524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Equation" r:id="rId21" imgW="14630400" imgH="17373600" progId="Equation.DSMT4">
                  <p:embed/>
                </p:oleObj>
              </mc:Choice>
              <mc:Fallback>
                <p:oleObj name="Equation" r:id="rId21" imgW="14630400" imgH="17373600" progId="Equation.DSMT4">
                  <p:embed/>
                  <p:pic>
                    <p:nvPicPr>
                      <p:cNvPr id="0" name="图片 58378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99105" y="5457757"/>
                        <a:ext cx="5524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所以对应的电流之比</a:t>
            </a:r>
            <a:r>
              <a:rPr lang="zh-CN" altLang="en-US" sz="3315" kern="0" spc="-39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-12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匝线圈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对于单匝线圈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3315" kern="0" spc="-76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=1∶1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在线圈匀速进入匀强磁场的过程中,外力与安培力平衡,对于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匝线圈,外力做功的功率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NBI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对于单匝线圈,外力做功的功率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222000" y="784919"/>
          <a:ext cx="37147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" name="Equation" r:id="rId1" imgW="9753600" imgH="19202400" progId="Equation.DSMT4">
                  <p:embed/>
                </p:oleObj>
              </mc:Choice>
              <mc:Fallback>
                <p:oleObj name="Equation" r:id="rId1" imgW="9753600" imgH="19202400" progId="Equation.DSMT4">
                  <p:embed/>
                  <p:pic>
                    <p:nvPicPr>
                      <p:cNvPr id="0" name="图片 593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22000" y="784919"/>
                        <a:ext cx="37147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766048" y="773645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Equation" r:id="rId3" imgW="5791200" imgH="17373600" progId="Equation.DSMT4">
                  <p:embed/>
                </p:oleObj>
              </mc:Choice>
              <mc:Fallback>
                <p:oleObj name="Equation" r:id="rId3" imgW="5791200" imgH="17373600" progId="Equation.DSMT4">
                  <p:embed/>
                  <p:pic>
                    <p:nvPicPr>
                      <p:cNvPr id="0" name="图片 593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6048" y="773645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692000" y="2717772"/>
          <a:ext cx="3238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Equation" r:id="rId5" imgW="8534400" imgH="19202400" progId="Equation.DSMT4">
                  <p:embed/>
                </p:oleObj>
              </mc:Choice>
              <mc:Fallback>
                <p:oleObj name="Equation" r:id="rId5" imgW="8534400" imgH="19202400" progId="Equation.DSMT4">
                  <p:embed/>
                  <p:pic>
                    <p:nvPicPr>
                      <p:cNvPr id="0" name="图片 593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2000" y="2717772"/>
                        <a:ext cx="3238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3315" kern="0" spc="-84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-6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匝线圈进入磁场的过程中线圈产生的热量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3315" kern="0" spc="-12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在单匝线圈进入磁场的过程中线圈产生的热量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3315" kern="0" spc="-99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3315" kern="0" spc="-39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-6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(3)根据楞次定律可得,线框进入磁场过程中,线框中感应电流产生的磁场方向垂直纸面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向外,则线框进入磁场过程中电流方向为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ADCBA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,A正确。在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时刻线框完全进入磁场,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692000" y="784919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name="Equation" r:id="rId1" imgW="8229600" imgH="19202400" progId="Equation.DSMT4">
                  <p:embed/>
                </p:oleObj>
              </mc:Choice>
              <mc:Fallback>
                <p:oleObj name="Equation" r:id="rId1" imgW="8229600" imgH="19202400" progId="Equation.DSMT4">
                  <p:embed/>
                  <p:pic>
                    <p:nvPicPr>
                      <p:cNvPr id="0" name="图片 604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92000" y="784919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178898" y="773645"/>
          <a:ext cx="295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Equation" r:id="rId3" imgW="7924800" imgH="17373600" progId="Equation.DSMT4">
                  <p:embed/>
                </p:oleObj>
              </mc:Choice>
              <mc:Fallback>
                <p:oleObj name="Equation" r:id="rId3" imgW="7924800" imgH="17373600" progId="Equation.DSMT4">
                  <p:embed/>
                  <p:pic>
                    <p:nvPicPr>
                      <p:cNvPr id="0" name="图片 604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8898" y="773645"/>
                        <a:ext cx="2952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783665" y="2142852"/>
          <a:ext cx="26669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Equation" r:id="rId5" imgW="7010400" imgH="19202400" progId="Equation.DSMT4">
                  <p:embed/>
                </p:oleObj>
              </mc:Choice>
              <mc:Fallback>
                <p:oleObj name="Equation" r:id="rId5" imgW="7010400" imgH="19202400" progId="Equation.DSMT4">
                  <p:embed/>
                  <p:pic>
                    <p:nvPicPr>
                      <p:cNvPr id="0" name="图片 6041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3665" y="2142852"/>
                        <a:ext cx="266699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31780" y="3500786"/>
          <a:ext cx="29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Equation" r:id="rId7" imgW="7924800" imgH="19202400" progId="Equation.DSMT4">
                  <p:embed/>
                </p:oleObj>
              </mc:Choice>
              <mc:Fallback>
                <p:oleObj name="Equation" r:id="rId7" imgW="7924800" imgH="19202400" progId="Equation.DSMT4">
                  <p:embed/>
                  <p:pic>
                    <p:nvPicPr>
                      <p:cNvPr id="0" name="图片 6041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1780" y="3500786"/>
                        <a:ext cx="2952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692000" y="4283800"/>
          <a:ext cx="37147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Equation" r:id="rId9" imgW="9753600" imgH="19202400" progId="Equation.DSMT4">
                  <p:embed/>
                </p:oleObj>
              </mc:Choice>
              <mc:Fallback>
                <p:oleObj name="Equation" r:id="rId9" imgW="9753600" imgH="19202400" progId="Equation.DSMT4">
                  <p:embed/>
                  <p:pic>
                    <p:nvPicPr>
                      <p:cNvPr id="0" name="图片 6042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2000" y="4283800"/>
                        <a:ext cx="37147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236048" y="4272526"/>
          <a:ext cx="2952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Equation" r:id="rId11" imgW="7924800" imgH="17373600" progId="Equation.DSMT4">
                  <p:embed/>
                </p:oleObj>
              </mc:Choice>
              <mc:Fallback>
                <p:oleObj name="Equation" r:id="rId11" imgW="7924800" imgH="17373600" progId="Equation.DSMT4">
                  <p:embed/>
                  <p:pic>
                    <p:nvPicPr>
                      <p:cNvPr id="0" name="图片 6042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36048" y="4272526"/>
                        <a:ext cx="2952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730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到3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时间内线框做加速度为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的匀加速直线运动,根据逆向思维可知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时刻线框的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速度大小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,B错误。当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边刚进入磁场时产生的感应电动势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,所以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两点间的电势差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(易错: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相当于电源,根据右手定则可知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端的电势高于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端的电势),C错误。从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边刚进入磁场到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边刚到达磁场下边界的过程中产生的焦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(点拨:在初、末两个状态,线框的速度相同,动能相同,在此过程中重力势能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的减少量等于产生的焦耳热),根据运动的对称性可知穿出和穿入磁场的过程中产生的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焦耳热相等,则线框穿过磁场的过程中产生的焦耳热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,D正确。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(4)根据题意,金属线框与定值电阻组成的等效电路图如图所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示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点拨: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边与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边被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短路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,感应电流从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边与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边下方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接触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忽略电阻的导轨中流过)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216098" y="184950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614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16098" y="184950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3" descr="textimage9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2406" y="4644405"/>
            <a:ext cx="1572423" cy="1836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60114"/>
            <a:ext cx="11831400" cy="2996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66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以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金属线框为研究对象,根据动量定理有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联立可得-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其中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545" kern="0" spc="-24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75" kern="0" spc="2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945" kern="0" spc="155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53590" y="1164889"/>
          <a:ext cx="161924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name="Equation" r:id="rId1" imgW="4267200" imgH="8229600" progId="Equation.DSMT4">
                  <p:embed/>
                </p:oleObj>
              </mc:Choice>
              <mc:Fallback>
                <p:oleObj name="Equation" r:id="rId1" imgW="4267200" imgH="8229600" progId="Equation.DSMT4">
                  <p:embed/>
                  <p:pic>
                    <p:nvPicPr>
                      <p:cNvPr id="0" name="图片 624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3590" y="1164889"/>
                        <a:ext cx="161924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93573" y="1739809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Equation" r:id="rId3" imgW="4267200" imgH="8229600" progId="Equation.DSMT4">
                  <p:embed/>
                </p:oleObj>
              </mc:Choice>
              <mc:Fallback>
                <p:oleObj name="Equation" r:id="rId3" imgW="4267200" imgH="8229600" progId="Equation.DSMT4">
                  <p:embed/>
                  <p:pic>
                    <p:nvPicPr>
                      <p:cNvPr id="0" name="图片 624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573" y="1739809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05573" y="2916163"/>
          <a:ext cx="419099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Equation" r:id="rId5" imgW="10972800" imgH="21031200" progId="Equation.DSMT4">
                  <p:embed/>
                </p:oleObj>
              </mc:Choice>
              <mc:Fallback>
                <p:oleObj name="Equation" r:id="rId5" imgW="10972800" imgH="21031200" progId="Equation.DSMT4">
                  <p:embed/>
                  <p:pic>
                    <p:nvPicPr>
                      <p:cNvPr id="0" name="图片 6246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5573" y="2916163"/>
                        <a:ext cx="419099" cy="790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279041" y="2955826"/>
          <a:ext cx="4572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Equation" r:id="rId7" imgW="12192000" imgH="19812000" progId="Equation.DSMT4">
                  <p:embed/>
                </p:oleObj>
              </mc:Choice>
              <mc:Fallback>
                <p:oleObj name="Equation" r:id="rId7" imgW="12192000" imgH="19812000" progId="Equation.DSMT4">
                  <p:embed/>
                  <p:pic>
                    <p:nvPicPr>
                      <p:cNvPr id="0" name="图片 6246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79041" y="2955826"/>
                        <a:ext cx="457200" cy="752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908814" y="2954747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Equation" r:id="rId9" imgW="15240000" imgH="17373600" progId="Equation.DSMT4">
                  <p:embed/>
                </p:oleObj>
              </mc:Choice>
              <mc:Fallback>
                <p:oleObj name="Equation" r:id="rId9" imgW="15240000" imgH="17373600" progId="Equation.DSMT4">
                  <p:embed/>
                  <p:pic>
                    <p:nvPicPr>
                      <p:cNvPr id="0" name="图片 6246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08814" y="2954747"/>
                        <a:ext cx="5715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2"/>
          <p:cNvSpPr txBox="1"/>
          <p:nvPr/>
        </p:nvSpPr>
        <p:spPr>
          <a:xfrm>
            <a:off x="468000" y="3765735"/>
            <a:ext cx="11831400" cy="2105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2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根据能量守恒定律可得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145" kern="0" spc="-141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45" kern="0" spc="28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3145" kern="0" spc="-141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45" kern="0" spc="28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6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4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总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510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3220" kern="0" spc="428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074556" y="385231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Equation" r:id="rId11" imgW="5791200" imgH="17373600" progId="Equation.DSMT4">
                  <p:embed/>
                </p:oleObj>
              </mc:Choice>
              <mc:Fallback>
                <p:oleObj name="Equation" r:id="rId11" imgW="5791200" imgH="17373600" progId="Equation.DSMT4">
                  <p:embed/>
                  <p:pic>
                    <p:nvPicPr>
                      <p:cNvPr id="0" name="图片 6246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74556" y="385231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503086" y="4011307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Equation" r:id="rId13" imgW="6705600" imgH="10058400" progId="Equation.DSMT4">
                  <p:embed/>
                </p:oleObj>
              </mc:Choice>
              <mc:Fallback>
                <p:oleObj name="Equation" r:id="rId13" imgW="6705600" imgH="10058400" progId="Equation.DSMT4">
                  <p:embed/>
                  <p:pic>
                    <p:nvPicPr>
                      <p:cNvPr id="0" name="图片 6247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03086" y="4011307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862161" y="385231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Equation" r:id="rId15" imgW="5791200" imgH="17373600" progId="Equation.DSMT4">
                  <p:embed/>
                </p:oleObj>
              </mc:Choice>
              <mc:Fallback>
                <p:oleObj name="Equation" r:id="rId15" imgW="5791200" imgH="17373600" progId="Equation.DSMT4">
                  <p:embed/>
                  <p:pic>
                    <p:nvPicPr>
                      <p:cNvPr id="0" name="图片 6247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62161" y="385231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290691" y="4011307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Equation" r:id="rId17" imgW="6705600" imgH="10058400" progId="Equation.DSMT4">
                  <p:embed/>
                </p:oleObj>
              </mc:Choice>
              <mc:Fallback>
                <p:oleObj name="Equation" r:id="rId17" imgW="6705600" imgH="10058400" progId="Equation.DSMT4">
                  <p:embed/>
                  <p:pic>
                    <p:nvPicPr>
                      <p:cNvPr id="0" name="图片 6247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90691" y="4011307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953401" y="4588040"/>
          <a:ext cx="5715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Equation" r:id="rId19" imgW="15240000" imgH="17373600" progId="Equation.DSMT4">
                  <p:embed/>
                </p:oleObj>
              </mc:Choice>
              <mc:Fallback>
                <p:oleObj name="Equation" r:id="rId19" imgW="15240000" imgH="17373600" progId="Equation.DSMT4">
                  <p:embed/>
                  <p:pic>
                    <p:nvPicPr>
                      <p:cNvPr id="0" name="图片 6247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53401" y="4588040"/>
                        <a:ext cx="5715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071458" y="4588040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Equation" r:id="rId21" imgW="5791200" imgH="17373600" progId="Equation.DSMT4">
                  <p:embed/>
                </p:oleObj>
              </mc:Choice>
              <mc:Fallback>
                <p:oleObj name="Equation" r:id="rId21" imgW="5791200" imgH="17373600" progId="Equation.DSMT4">
                  <p:embed/>
                  <p:pic>
                    <p:nvPicPr>
                      <p:cNvPr id="0" name="图片 62474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71458" y="4588040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2177401" y="5291118"/>
          <a:ext cx="10572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Equation" r:id="rId23" imgW="28041600" imgH="18288000" progId="Equation.DSMT4">
                  <p:embed/>
                </p:oleObj>
              </mc:Choice>
              <mc:Fallback>
                <p:oleObj name="Equation" r:id="rId23" imgW="28041600" imgH="18288000" progId="Equation.DSMT4">
                  <p:embed/>
                  <p:pic>
                    <p:nvPicPr>
                      <p:cNvPr id="0" name="图片 62475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77401" y="5291118"/>
                        <a:ext cx="105727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336576" y="5291118"/>
          <a:ext cx="952499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Equation" r:id="rId25" imgW="25298400" imgH="18288000" progId="Equation.DSMT4">
                  <p:embed/>
                </p:oleObj>
              </mc:Choice>
              <mc:Fallback>
                <p:oleObj name="Equation" r:id="rId25" imgW="25298400" imgH="18288000" progId="Equation.DSMT4">
                  <p:embed/>
                  <p:pic>
                    <p:nvPicPr>
                      <p:cNvPr id="0" name="图片 62476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336576" y="5291118"/>
                        <a:ext cx="952499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50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四、右手定则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1.内容: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伸开右手,使拇指与其余四个手指垂直,并且都与手掌在同一个平面内;让磁感线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从掌心进入,并使拇指指向导线运动的方向,这时四指所指的方向就是感应电流的方向。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b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适用情况: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导体切割磁感线产生感应电流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801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(2024届江苏盐城第三次适应性考试)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如图所示,在光滑水平桌面上有两个闭合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金属圆环,在它们圆心连线中点正上方有一个条形磁体,当给条形磁体一竖直向上的初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速度后,磁体上升到最高点后下落。在条形磁体向下运动的开始阶段,将会出现的情况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A.磁体的加速度小于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endParaRPr lang="zh-CN" altLang="en-US" dirty="0"/>
          </a:p>
        </p:txBody>
      </p:sp>
      <p:pic>
        <p:nvPicPr>
          <p:cNvPr id="3" name="图片 3" descr="textimage1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20398" y="2628181"/>
            <a:ext cx="2567136" cy="176099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3454471"/>
            <a:ext cx="11831400" cy="1693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B.金属圆环对桌面压力小于自身重力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C.俯视观察,左边金属圆环会产生逆时针方向的感应电流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D.两金属圆环将加速靠近(不考虑金属圆环之间的作用)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1259558" y="2412157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892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在磁体从最高点下落的开始阶段,穿过两个金属圆环的磁通量增大,金属圆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环产生感应电流,金属圆环受到向下的安培力,而磁体受到向上的力,所以磁体向下运动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的开始阶段的加速度会小于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,金属圆环对桌面的压力大于自身重力,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A正确,B错误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磁体从最高点下落的开始阶段,穿过两个金属圆环向上的磁通量增大,俯视观察,左边金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属圆环会产生顺时针方向的感应电流,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。在磁体从最高点下落的开始阶段,穿过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两个金属圆环的磁通量增大,感应电流的磁场总要阻碍磁通量的变化,两金属圆环相互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远离,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328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提分关键·方法提升    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“四步法”判断感应电流的方向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3735" kern="0" spc="2939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75782" y="2076912"/>
            <a:ext cx="5476875" cy="3762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74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(多选)如图所示,水平放置的两条光滑轨道上有可自由移动的金属棒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的左边有一如图所示的闭合电路。当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在一外力的作用下运动时,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向右运动,则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所做的运动可能是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365" kern="0" spc="943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72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A.向右加速运动　　    B.向左加速运动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C.向右减速运动　　    D.向左减速运动</a:t>
            </a:r>
            <a:endParaRPr lang="zh-CN" altLang="en-US" dirty="0"/>
          </a:p>
        </p:txBody>
      </p:sp>
      <p:pic>
        <p:nvPicPr>
          <p:cNvPr id="3" name="图片 3" descr="textimage1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31966" y="2484165"/>
            <a:ext cx="2097700" cy="1872946"/>
          </a:xfrm>
          <a:prstGeom prst="rect">
            <a:avLst/>
          </a:prstGeom>
        </p:spPr>
      </p:pic>
      <p:sp>
        <p:nvSpPr>
          <p:cNvPr id="4" name="文本框 8"/>
          <p:cNvSpPr txBox="1"/>
          <p:nvPr/>
        </p:nvSpPr>
        <p:spPr>
          <a:xfrm>
            <a:off x="3779838" y="1908101"/>
            <a:ext cx="62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892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根据安培定则可知,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在右侧产生的磁场方向垂直纸面向里,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向右运动,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根据左手定则可判断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中感应电流方向由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。由安培定则可知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中感应电流产生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的磁场方向向上,由楞次定律可知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中感应电流产生的磁场方向向上减弱或向下增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强。如果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中感应电流产生的磁场向上减弱,根据安培定则可知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且减小,再根据右手定则可知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向右减速运动;如果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中感应电流产生的磁场向下增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强,根据安培定则可知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中感应电流由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且增大,再根据右手定则可知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向左加速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运动。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A、D错误,B、C正确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67941"/>
            <a:ext cx="11831400" cy="4050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提分关键·方法提升    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三个定则和一个定律的应用比较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2525" kern="0" spc="5767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1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843734" y="1584026"/>
            <a:ext cx="6264696" cy="2396112"/>
          </a:xfrm>
          <a:prstGeom prst="rect">
            <a:avLst/>
          </a:prstGeom>
        </p:spPr>
      </p:pic>
      <p:pic>
        <p:nvPicPr>
          <p:cNvPr id="4" name="图片 3" descr="textimage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790" y="4045320"/>
            <a:ext cx="5319427" cy="23268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2136426"/>
            <a:ext cx="6172034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法拉第电磁感应定律、自感和涡流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3633" y="360968"/>
            <a:ext cx="2209075" cy="70608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r>
              <a:rPr lang="zh-CN" altLang="en-US" sz="40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19080" y="323925"/>
            <a:ext cx="8025654" cy="383161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节  电磁感应现象　楞次定律  实验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: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探究影响感应电流方向的因素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1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电磁感应现象的理解和判断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2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实验：探究影响感应电流方向的因素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3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楞次定律及其应用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节  法拉第电磁感应定律、自感和涡流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1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sldjump"/>
              </a:rPr>
              <a:t>法拉第电磁感应定律的理解及应用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2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导体切割磁感线产生感应电动势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3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自感现象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4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涡流　电磁阻尼和电磁驱动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7744" y="522968"/>
            <a:ext cx="170796" cy="167112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3192104" y="476625"/>
            <a:ext cx="44123" cy="5895972"/>
          </a:xfrm>
          <a:prstGeom prst="line">
            <a:avLst/>
          </a:prstGeom>
          <a:ln w="952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7744" y="2173037"/>
            <a:ext cx="170796" cy="167112"/>
          </a:xfrm>
          <a:prstGeom prst="rect">
            <a:avLst/>
          </a:prstGeom>
        </p:spPr>
      </p:pic>
      <p:sp>
        <p:nvSpPr>
          <p:cNvPr id="22" name="矩形: 圆角 3"/>
          <p:cNvSpPr/>
          <p:nvPr/>
        </p:nvSpPr>
        <p:spPr>
          <a:xfrm>
            <a:off x="3627512" y="4200126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25" name="组合 41"/>
          <p:cNvGrpSpPr/>
          <p:nvPr/>
        </p:nvGrpSpPr>
        <p:grpSpPr>
          <a:xfrm>
            <a:off x="3576793" y="4168924"/>
            <a:ext cx="4379509" cy="369332"/>
            <a:chOff x="3576793" y="4050464"/>
            <a:chExt cx="4379509" cy="369332"/>
          </a:xfrm>
        </p:grpSpPr>
        <p:sp>
          <p:nvSpPr>
            <p:cNvPr id="28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</a:t>
              </a:r>
              <a:endParaRPr lang="zh-CN" altLang="en-US" dirty="0"/>
            </a:p>
          </p:txBody>
        </p:sp>
        <p:sp>
          <p:nvSpPr>
            <p:cNvPr id="30" name="文本框 4"/>
            <p:cNvSpPr txBox="1"/>
            <p:nvPr/>
          </p:nvSpPr>
          <p:spPr>
            <a:xfrm>
              <a:off x="4696893" y="4050464"/>
              <a:ext cx="3259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hlinkClick r:id="rId11" action="ppaction://hlinksldjump"/>
                </a:rPr>
                <a:t>电磁感应中的电路和图像问题</a:t>
              </a:r>
              <a:endParaRPr lang="zh-CN" altLang="en-US" dirty="0"/>
            </a:p>
          </p:txBody>
        </p:sp>
      </p:grpSp>
      <p:sp>
        <p:nvSpPr>
          <p:cNvPr id="34" name="矩形: 圆角 3"/>
          <p:cNvSpPr/>
          <p:nvPr/>
        </p:nvSpPr>
        <p:spPr>
          <a:xfrm>
            <a:off x="3627512" y="4678299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35" name="组合 41"/>
          <p:cNvGrpSpPr/>
          <p:nvPr/>
        </p:nvGrpSpPr>
        <p:grpSpPr>
          <a:xfrm>
            <a:off x="3576793" y="4647097"/>
            <a:ext cx="4307501" cy="369332"/>
            <a:chOff x="3576793" y="4050464"/>
            <a:chExt cx="4307501" cy="369332"/>
          </a:xfrm>
        </p:grpSpPr>
        <p:sp>
          <p:nvSpPr>
            <p:cNvPr id="36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26</a:t>
              </a:r>
              <a:endParaRPr lang="zh-CN" altLang="en-US" dirty="0"/>
            </a:p>
          </p:txBody>
        </p:sp>
        <p:sp>
          <p:nvSpPr>
            <p:cNvPr id="37" name="文本框 4"/>
            <p:cNvSpPr txBox="1"/>
            <p:nvPr/>
          </p:nvSpPr>
          <p:spPr>
            <a:xfrm>
              <a:off x="4696893" y="4050464"/>
              <a:ext cx="318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hlinkClick r:id="rId12" action="ppaction://hlinksldjump"/>
                </a:rPr>
                <a:t>基础单杆模型</a:t>
              </a:r>
              <a:endParaRPr lang="zh-CN" altLang="en-US" dirty="0"/>
            </a:p>
          </p:txBody>
        </p:sp>
      </p:grpSp>
      <p:sp>
        <p:nvSpPr>
          <p:cNvPr id="39" name="矩形: 圆角 3"/>
          <p:cNvSpPr/>
          <p:nvPr/>
        </p:nvSpPr>
        <p:spPr>
          <a:xfrm>
            <a:off x="3627512" y="5208852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40" name="组合 41"/>
          <p:cNvGrpSpPr/>
          <p:nvPr/>
        </p:nvGrpSpPr>
        <p:grpSpPr>
          <a:xfrm>
            <a:off x="3576793" y="5177650"/>
            <a:ext cx="3947461" cy="369332"/>
            <a:chOff x="3576793" y="4050464"/>
            <a:chExt cx="3947461" cy="369332"/>
          </a:xfrm>
        </p:grpSpPr>
        <p:sp>
          <p:nvSpPr>
            <p:cNvPr id="41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27</a:t>
              </a:r>
              <a:endParaRPr lang="zh-CN" altLang="en-US" dirty="0"/>
            </a:p>
          </p:txBody>
        </p:sp>
        <p:sp>
          <p:nvSpPr>
            <p:cNvPr id="42" name="文本框 4"/>
            <p:cNvSpPr txBox="1"/>
            <p:nvPr/>
          </p:nvSpPr>
          <p:spPr>
            <a:xfrm>
              <a:off x="4696893" y="4050464"/>
              <a:ext cx="282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hlinkClick r:id="rId13" action="ppaction://hlinksldjump"/>
                </a:rPr>
                <a:t>含容含源单杆模型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: 圆角 3"/>
          <p:cNvSpPr/>
          <p:nvPr/>
        </p:nvSpPr>
        <p:spPr>
          <a:xfrm>
            <a:off x="3627512" y="5678636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45" name="组合 41"/>
          <p:cNvGrpSpPr/>
          <p:nvPr/>
        </p:nvGrpSpPr>
        <p:grpSpPr>
          <a:xfrm>
            <a:off x="3576793" y="5647434"/>
            <a:ext cx="4019469" cy="369332"/>
            <a:chOff x="3576793" y="4050464"/>
            <a:chExt cx="4019469" cy="369332"/>
          </a:xfrm>
        </p:grpSpPr>
        <p:sp>
          <p:nvSpPr>
            <p:cNvPr id="46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28</a:t>
              </a:r>
              <a:endParaRPr lang="zh-CN" altLang="en-US" dirty="0"/>
            </a:p>
          </p:txBody>
        </p:sp>
        <p:sp>
          <p:nvSpPr>
            <p:cNvPr id="47" name="文本框 4"/>
            <p:cNvSpPr txBox="1"/>
            <p:nvPr/>
          </p:nvSpPr>
          <p:spPr>
            <a:xfrm>
              <a:off x="4696893" y="4050464"/>
              <a:ext cx="2899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hlinkClick r:id="rId14" action="ppaction://hlinksldjump"/>
                </a:rPr>
                <a:t>双杆模型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: 圆角 3"/>
          <p:cNvSpPr/>
          <p:nvPr/>
        </p:nvSpPr>
        <p:spPr>
          <a:xfrm>
            <a:off x="3627512" y="6106475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50" name="组合 41"/>
          <p:cNvGrpSpPr/>
          <p:nvPr/>
        </p:nvGrpSpPr>
        <p:grpSpPr>
          <a:xfrm>
            <a:off x="3576793" y="6075273"/>
            <a:ext cx="3587421" cy="369332"/>
            <a:chOff x="3576793" y="4050464"/>
            <a:chExt cx="3587421" cy="369332"/>
          </a:xfrm>
        </p:grpSpPr>
        <p:sp>
          <p:nvSpPr>
            <p:cNvPr id="51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29</a:t>
              </a:r>
              <a:endParaRPr lang="zh-CN" altLang="en-US" dirty="0"/>
            </a:p>
          </p:txBody>
        </p:sp>
        <p:sp>
          <p:nvSpPr>
            <p:cNvPr id="52" name="文本框 4"/>
            <p:cNvSpPr txBox="1"/>
            <p:nvPr/>
          </p:nvSpPr>
          <p:spPr>
            <a:xfrm>
              <a:off x="4696893" y="4050464"/>
              <a:ext cx="2467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hlinkClick r:id="rId15" action="ppaction://hlinksldjump"/>
                </a:rPr>
                <a:t>线框模型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09354"/>
            <a:ext cx="11831400" cy="1144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考点1　法拉第电磁感应定律的理解及应用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一、感应电动势</a:t>
            </a:r>
            <a:endParaRPr lang="zh-CN" altLang="en-US" b="1" dirty="0"/>
          </a:p>
        </p:txBody>
      </p:sp>
      <p:sp>
        <p:nvSpPr>
          <p:cNvPr id="4" name="TextBox 2"/>
          <p:cNvSpPr txBox="1"/>
          <p:nvPr/>
        </p:nvSpPr>
        <p:spPr>
          <a:xfrm>
            <a:off x="468000" y="1743853"/>
            <a:ext cx="11831400" cy="2988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1.产生条件: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穿过电路的磁通量发生变化。与电路是否闭合无关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产生感应电动势的那部分导体相当于电源。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二、法拉第电磁感应定律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1.内容: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闭合电路中感应电动势的大小,跟穿过这一电路的磁通量的变化率成正比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2.大小: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(单匝线圈);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匝线圈)。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754006" y="4131196"/>
          <a:ext cx="457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1" imgW="12192000" imgH="17373600" progId="Equation.DSMT4">
                  <p:embed/>
                </p:oleObj>
              </mc:Choice>
              <mc:Fallback>
                <p:oleObj name="Equation" r:id="rId1" imgW="12192000" imgH="17373600" progId="Equation.DSMT4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54006" y="4131196"/>
                        <a:ext cx="457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236514" y="4131196"/>
          <a:ext cx="457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2192000" imgH="17373600" progId="Equation.DSMT4">
                  <p:embed/>
                </p:oleObj>
              </mc:Choice>
              <mc:Fallback>
                <p:oleObj name="Equation" r:id="rId3" imgW="12192000" imgH="17373600" progId="Equation.DSMT4">
                  <p:embed/>
                  <p:pic>
                    <p:nvPicPr>
                      <p:cNvPr id="0" name="图片 10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6514" y="4131196"/>
                        <a:ext cx="457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035421"/>
            <a:ext cx="11831400" cy="712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(3)磁感应强度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、垂直于磁场的回路面积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均发生变化,则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3090" kern="0" spc="51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 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482645" y="3123084"/>
          <a:ext cx="1047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1" imgW="27736800" imgH="17373600" progId="Equation.DSMT4">
                  <p:embed/>
                </p:oleObj>
              </mc:Choice>
              <mc:Fallback>
                <p:oleObj name="Equation" r:id="rId1" imgW="27736800" imgH="17373600" progId="Equation.DSMT4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82645" y="3123084"/>
                        <a:ext cx="10477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468000" y="634098"/>
            <a:ext cx="11831400" cy="2138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3.应用</a:t>
            </a:r>
            <a:r>
              <a:rPr lang="zh-CN" altLang="en-US" sz="2410" b="1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b="1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3090" b="1" kern="0" spc="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求解的三种思路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(1)磁感应强度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不变,垂直于磁场的回路面积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发生变化,则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nB</a:t>
            </a:r>
            <a:r>
              <a:rPr lang="zh-CN" altLang="en-US" sz="3090" kern="0" spc="15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(2)垂直于磁场的回路面积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不变,磁感应强度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发生变化,则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nS</a:t>
            </a:r>
            <a:r>
              <a:rPr lang="zh-CN" altLang="en-US" sz="3090" kern="0" spc="16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821990" y="757032"/>
          <a:ext cx="457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2192000" imgH="17373600" progId="Equation.DSMT4">
                  <p:embed/>
                </p:oleObj>
              </mc:Choice>
              <mc:Fallback>
                <p:oleObj name="Equation" r:id="rId3" imgW="12192000" imgH="17373600" progId="Equation.DSMT4">
                  <p:embed/>
                  <p:pic>
                    <p:nvPicPr>
                      <p:cNvPr id="0" name="图片 205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1990" y="757032"/>
                        <a:ext cx="457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742834" y="1476244"/>
          <a:ext cx="5905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15544800" imgH="17373600" progId="Equation.DSMT4">
                  <p:embed/>
                </p:oleObj>
              </mc:Choice>
              <mc:Fallback>
                <p:oleObj name="Equation" r:id="rId5" imgW="15544800" imgH="17373600" progId="Equation.DSMT4">
                  <p:embed/>
                  <p:pic>
                    <p:nvPicPr>
                      <p:cNvPr id="0" name="图片 205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42834" y="1476244"/>
                        <a:ext cx="5905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712309" y="2195457"/>
          <a:ext cx="600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7" imgW="15849600" imgH="17373600" progId="Equation.DSMT4">
                  <p:embed/>
                </p:oleObj>
              </mc:Choice>
              <mc:Fallback>
                <p:oleObj name="Equation" r:id="rId7" imgW="15849600" imgH="17373600" progId="Equation.DSMT4">
                  <p:embed/>
                  <p:pic>
                    <p:nvPicPr>
                      <p:cNvPr id="0" name="图片 205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12309" y="2195457"/>
                        <a:ext cx="600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67941"/>
            <a:ext cx="11831400" cy="3939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(2024届山东济宁期末)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某研究团队的实验证实超导态“分段费米面”科研成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果入选2022年度“中国科学十大进展”。如图甲所示,超导体圆环半径为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,常温下电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,圆环的横截面半径远小于圆环半径,钕磁铁沿圆环轴线从上到下穿过圆环。沿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圆环轴线方向的磁感应强度分量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y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随时间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变化的情况如图乙所示(已作简化处理)。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(1)0~2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时间内和5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~6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时间内圆环中产生的感应电动势的大小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(2)0~6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时间内圆环产生的焦耳热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1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72115" y="4453680"/>
            <a:ext cx="1485899" cy="1790699"/>
          </a:xfrm>
          <a:prstGeom prst="rect">
            <a:avLst/>
          </a:prstGeom>
        </p:spPr>
      </p:pic>
      <p:pic>
        <p:nvPicPr>
          <p:cNvPr id="4" name="图片 4" descr="textimage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14" y="4320330"/>
            <a:ext cx="343852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490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</a:t>
            </a:r>
            <a:r>
              <a:rPr lang="zh-CN" altLang="en-US" sz="3450" kern="0" spc="232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3450" kern="0" spc="232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(2)</a:t>
            </a:r>
            <a:r>
              <a:rPr lang="zh-CN" altLang="en-US" sz="3450" kern="0" spc="487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8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解题导引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335" kern="0" spc="353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9910" kern="0" spc="158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1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23882" y="2210991"/>
            <a:ext cx="1762125" cy="2771774"/>
          </a:xfrm>
          <a:prstGeom prst="rect">
            <a:avLst/>
          </a:prstGeom>
        </p:spPr>
      </p:pic>
      <p:pic>
        <p:nvPicPr>
          <p:cNvPr id="4" name="图片 4" descr="textimage1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06" y="2268141"/>
            <a:ext cx="3267075" cy="2657475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742800" y="755973"/>
          <a:ext cx="73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3" imgW="19507200" imgH="20116800" progId="Equation.DSMT4">
                  <p:embed/>
                </p:oleObj>
              </mc:Choice>
              <mc:Fallback>
                <p:oleObj name="Equation" r:id="rId3" imgW="19507200" imgH="20116800" progId="Equation.DSMT4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2800" y="755973"/>
                        <a:ext cx="733425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782225" y="755973"/>
          <a:ext cx="73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9507200" imgH="20116800" progId="Equation.DSMT4">
                  <p:embed/>
                </p:oleObj>
              </mc:Choice>
              <mc:Fallback>
                <p:oleObj name="Equation" r:id="rId5" imgW="19507200" imgH="20116800" progId="Equation.DSMT4">
                  <p:embed/>
                  <p:pic>
                    <p:nvPicPr>
                      <p:cNvPr id="0" name="图片 30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2225" y="755973"/>
                        <a:ext cx="733425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178451" y="755973"/>
          <a:ext cx="1057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28041600" imgH="20116800" progId="Equation.DSMT4">
                  <p:embed/>
                </p:oleObj>
              </mc:Choice>
              <mc:Fallback>
                <p:oleObj name="Equation" r:id="rId7" imgW="28041600" imgH="20116800" progId="Equation.DSMT4">
                  <p:embed/>
                  <p:pic>
                    <p:nvPicPr>
                      <p:cNvPr id="0" name="图片 307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8451" y="755973"/>
                        <a:ext cx="1057275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76876"/>
            <a:ext cx="11831400" cy="4494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(1)0~2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时间内圆环中产生的感应电动势大小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75" kern="0" spc="77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450" kern="0" spc="232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,5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~6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时间内圆环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中产生的感应电动势的大小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75" kern="0" spc="107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450" kern="0" spc="232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8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(2)0~2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时间内圆环产生的焦耳热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20" kern="0" spc="8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~5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时间内穿过圆环的磁通量不发生变化,圆环内无感应电流,不产生焦耳热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5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~6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时间内圆环产生的焦耳热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20" kern="0" spc="30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0~6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时间内圆环产生的焦耳热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450" kern="0" spc="487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707858" y="718548"/>
          <a:ext cx="5143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13716000" imgH="19202400" progId="Equation.DSMT4">
                  <p:embed/>
                </p:oleObj>
              </mc:Choice>
              <mc:Fallback>
                <p:oleObj name="Equation" r:id="rId1" imgW="13716000" imgH="19202400" progId="Equation.DSMT4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707858" y="718548"/>
                        <a:ext cx="5143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394781" y="679257"/>
          <a:ext cx="73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9507200" imgH="20116800" progId="Equation.DSMT4">
                  <p:embed/>
                </p:oleObj>
              </mc:Choice>
              <mc:Fallback>
                <p:oleObj name="Equation" r:id="rId3" imgW="19507200" imgH="20116800" progId="Equation.DSMT4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4781" y="679257"/>
                        <a:ext cx="733425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575990" y="1520019"/>
          <a:ext cx="55244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4630400" imgH="19202400" progId="Equation.DSMT4">
                  <p:embed/>
                </p:oleObj>
              </mc:Choice>
              <mc:Fallback>
                <p:oleObj name="Equation" r:id="rId5" imgW="14630400" imgH="19202400" progId="Equation.DSMT4">
                  <p:embed/>
                  <p:pic>
                    <p:nvPicPr>
                      <p:cNvPr id="0" name="图片 409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5990" y="1520019"/>
                        <a:ext cx="552449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01013" y="1480728"/>
          <a:ext cx="733425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7" imgW="19507200" imgH="20116800" progId="Equation.DSMT4">
                  <p:embed/>
                </p:oleObj>
              </mc:Choice>
              <mc:Fallback>
                <p:oleObj name="Equation" r:id="rId7" imgW="19507200" imgH="20116800" progId="Equation.DSMT4">
                  <p:embed/>
                  <p:pic>
                    <p:nvPicPr>
                      <p:cNvPr id="0" name="图片 410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1013" y="1480728"/>
                        <a:ext cx="733425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293924" y="2252395"/>
          <a:ext cx="4191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9" imgW="10972800" imgH="18288000" progId="Equation.DSMT4">
                  <p:embed/>
                </p:oleObj>
              </mc:Choice>
              <mc:Fallback>
                <p:oleObj name="Equation" r:id="rId9" imgW="10972800" imgH="18288000" progId="Equation.DSMT4">
                  <p:embed/>
                  <p:pic>
                    <p:nvPicPr>
                      <p:cNvPr id="0" name="图片 410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3924" y="2252395"/>
                        <a:ext cx="41910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098640" y="3582986"/>
          <a:ext cx="44767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1" imgW="11887200" imgH="18288000" progId="Equation.DSMT4">
                  <p:embed/>
                </p:oleObj>
              </mc:Choice>
              <mc:Fallback>
                <p:oleObj name="Equation" r:id="rId11" imgW="11887200" imgH="18288000" progId="Equation.DSMT4">
                  <p:embed/>
                  <p:pic>
                    <p:nvPicPr>
                      <p:cNvPr id="0" name="图片 410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98640" y="3582986"/>
                        <a:ext cx="44767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800737" y="4386461"/>
          <a:ext cx="1057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3" imgW="28041600" imgH="20116800" progId="Equation.DSMT4">
                  <p:embed/>
                </p:oleObj>
              </mc:Choice>
              <mc:Fallback>
                <p:oleObj name="Equation" r:id="rId13" imgW="28041600" imgH="20116800" progId="Equation.DSMT4">
                  <p:embed/>
                  <p:pic>
                    <p:nvPicPr>
                      <p:cNvPr id="0" name="图片 410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00737" y="4386461"/>
                        <a:ext cx="1057275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考点2　导体切割磁感线产生感应电动势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1.导体切割磁感线时的感应电动势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851571"/>
          <a:ext cx="11268000" cy="4449018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237690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垂直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切割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755"/>
                        </a:spcBef>
                      </a:pPr>
                      <a:r>
                        <a:rPr lang="zh-CN" altLang="en-US" sz="6475" kern="0" spc="1227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475" kern="0" spc="1227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75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甲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B、l、v两两垂直时,如图甲所示,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E=Blv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07210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不垂直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切割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345"/>
                        </a:spcBef>
                      </a:pPr>
                      <a:r>
                        <a:rPr lang="zh-CN" altLang="en-US" sz="5430" kern="0" spc="251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5430" kern="0" spc="251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34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乙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导体的运动方向与导体本身垂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直,与磁感线方向的夹角为θ时,如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图乙所示,则E=Blv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=Blv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θ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2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97677" y="2056388"/>
            <a:ext cx="2377894" cy="1683549"/>
          </a:xfrm>
          <a:prstGeom prst="rect">
            <a:avLst/>
          </a:prstGeom>
        </p:spPr>
      </p:pic>
      <p:pic>
        <p:nvPicPr>
          <p:cNvPr id="5" name="图片 4" descr="textimage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000" y="4410877"/>
            <a:ext cx="1009650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2.对</a:t>
            </a:r>
            <a:r>
              <a:rPr lang="zh-CN" altLang="en-US" sz="2410" b="1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b="1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Blv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的理解</a:t>
            </a:r>
            <a:endParaRPr lang="zh-CN" altLang="en-US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260001"/>
          <a:ext cx="11268000" cy="4228592"/>
        </p:xfrm>
        <a:graphic>
          <a:graphicData uri="http://schemas.openxmlformats.org/drawingml/2006/table">
            <a:tbl>
              <a:tblPr/>
              <a:tblGrid>
                <a:gridCol w="1151598"/>
                <a:gridCol w="10116402"/>
              </a:tblGrid>
              <a:tr h="0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特性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含义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正交性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B、l、v三者互相垂直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瞬时性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若v为瞬时速度,则E为相应的瞬时感应电动势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平均性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导体平动切割磁感线时,若v为平均速度,则E为平均感应电动势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有效性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公式中的l为导体切割磁感线的有</a:t>
                      </a:r>
                      <a:br>
                        <a:rPr lang="en-US" altLang="zh-CN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效长度。图中导体的有效长度为</a:t>
                      </a:r>
                      <a:br>
                        <a:rPr lang="en-US" altLang="zh-CN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a、b间的距离</a:t>
                      </a:r>
                      <a:endParaRPr lang="zh-CN" altLang="en-US" sz="5110" kern="0" spc="38118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相对性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速度v是导体相对磁场的速度,若磁场也在运动,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应注意速度间的相对关系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2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28110" y="3636293"/>
            <a:ext cx="3978535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575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3.转动切割磁感线时感应电动势的计算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当导体棒在垂直于磁场的平面内,绕一端以角速度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匀速转动时,产生的感应电动势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</a:t>
            </a:r>
            <a:r>
              <a:rPr lang="zh-CN" altLang="en-US" sz="1520" kern="0" spc="-24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,如图所示。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7530" kern="0" spc="1429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75982" y="2556173"/>
            <a:ext cx="2711028" cy="1909831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36706" y="2001337"/>
          <a:ext cx="161924" cy="32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2" imgW="4267200" imgH="8534400" progId="Equation.DSMT4">
                  <p:embed/>
                </p:oleObj>
              </mc:Choice>
              <mc:Fallback>
                <p:oleObj name="Equation" r:id="rId2" imgW="4267200" imgH="8534400" progId="Equation.DSMT4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6706" y="2001337"/>
                        <a:ext cx="161924" cy="323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71204" y="186750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5791200" imgH="17373600" progId="Equation.DSMT4">
                  <p:embed/>
                </p:oleObj>
              </mc:Choice>
              <mc:Fallback>
                <p:oleObj name="Equation" r:id="rId4" imgW="5791200" imgH="17373600" progId="Equation.DSMT4">
                  <p:embed/>
                  <p:pic>
                    <p:nvPicPr>
                      <p:cNvPr id="0" name="图片 512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1204" y="186750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166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深挖教材</a:t>
            </a: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(人教版选必二P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6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改编)一长为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的导体棒在磁感应强度为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的匀强磁场中绕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其一端以角速度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在垂直于磁场的平面内匀速转动(如图所示)。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270" kern="0" spc="1905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68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(1)(回归教材)求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两端产生的感应电动势。</a:t>
            </a:r>
            <a:endParaRPr lang="zh-CN" altLang="en-US" dirty="0"/>
          </a:p>
        </p:txBody>
      </p:sp>
      <p:pic>
        <p:nvPicPr>
          <p:cNvPr id="3" name="图片 3" descr="textimage2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27910" y="2628181"/>
            <a:ext cx="2376264" cy="13336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56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情境变式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)(2021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广东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,10,6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多选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水平放置足够长光滑金属导轨</a:t>
            </a:r>
            <a:r>
              <a:rPr lang="en-US" altLang="zh-CN" sz="2410" i="1" kern="0" dirty="0" err="1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br>
              <a:rPr lang="zh-CN" altLang="en-US" sz="2800" dirty="0" smtClean="0"/>
            </a:br>
            <a:r>
              <a:rPr lang="en-US" altLang="zh-CN" sz="2410" i="1" kern="0" dirty="0" err="1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de</a:t>
            </a:r>
            <a:r>
              <a:rPr lang="en-US" altLang="zh-CN" sz="2410" kern="0" dirty="0" err="1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en-US" altLang="zh-CN" sz="2410" i="1" kern="0" dirty="0" err="1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平行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en-US" altLang="zh-CN" sz="2410" i="1" kern="0" dirty="0" err="1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是以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为圆心的圆弧导轨。圆弧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左侧和扇形</a:t>
            </a:r>
            <a:r>
              <a:rPr lang="en-US" altLang="zh-CN" sz="2410" i="1" kern="0" dirty="0" err="1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内有方向如图的匀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强磁场。金属杆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点用导线相接,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端与圆弧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接触良好。初始时,可滑动的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静止在平行导轨上。若杆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绕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点在匀强磁场区内从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匀速转动时,回路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中始终有电流,则此过程中,下列说法正确的有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br>
              <a:rPr lang="en-US" altLang="zh-CN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产生的感应电动势恒定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受到的安培力不变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做匀加速直线运动</a:t>
            </a:r>
            <a:endParaRPr lang="zh-CN" altLang="en-US" dirty="0" smtClean="0">
              <a:solidFill>
                <a:prstClr val="black"/>
              </a:solidFill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中的电流逐渐减小</a:t>
            </a:r>
            <a:endParaRPr lang="zh-CN" altLang="en-US" dirty="0"/>
          </a:p>
        </p:txBody>
      </p:sp>
      <p:pic>
        <p:nvPicPr>
          <p:cNvPr id="3" name="图片 3" descr="textimage2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84094" y="3636293"/>
            <a:ext cx="3407003" cy="181296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71970" y="2945130"/>
            <a:ext cx="787400" cy="461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AD</a:t>
            </a:r>
            <a:endParaRPr lang="zh-CN" altLang="en-US" sz="2410" kern="0" dirty="0" smtClean="0">
              <a:solidFill>
                <a:srgbClr val="FF0000"/>
              </a:solidFill>
              <a:latin typeface="Times New Roman" panose="02020603050405020304" pitchFamily="65" charset="-122"/>
              <a:ea typeface="楷体_GB2312" pitchFamily="65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1700466"/>
            <a:ext cx="6172034" cy="2400453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电磁感应现象　楞次定律　实验</a:t>
            </a:r>
            <a:r>
              <a:rPr lang="en-US" altLang="zh-CN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探究影响感应电流方向的因素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43004"/>
            <a:ext cx="11831400" cy="4402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(3)(拓展变式)如图所示,半径为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的光滑圆形金属轨道固定放置在绝缘水平面上,圆心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处固定一竖直细导体轴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'。间距为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、与水平面成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角的足够长平行光滑倾斜导轨通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过导线分别与圆形轨道及导体轴相连。倾斜导轨和圆形金属轨道分别处在与各自所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在平面垂直的匀强磁场中,磁感应强度大小均为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。长度为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的细导体棒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在水平面内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绕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点沿逆时针方向以角速度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匀速转动时,放置在导轨上的导体棒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恰好静止。已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棒在导轨间的电阻为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,电路中其余部分的电阻均不计,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棒始终与导轨垂直,各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部分始终接触良好,不计空气阻力,重力加速度大小为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棒的质量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5007500"/>
            <a:ext cx="11831400" cy="556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锁定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棒由静止释放,求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棒运动的最大速度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4" name="图片 3" descr="textimage2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388350" y="4071396"/>
            <a:ext cx="3317631" cy="15091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693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</a:t>
            </a:r>
            <a:r>
              <a:rPr lang="zh-CN" altLang="en-US" sz="2985" kern="0" spc="-125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(2)AD    (3)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①</a:t>
            </a:r>
            <a:r>
              <a:rPr lang="zh-CN" altLang="en-US" sz="3415" kern="0" spc="513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②</a:t>
            </a:r>
            <a:r>
              <a:rPr lang="zh-CN" altLang="en-US" sz="2985" kern="0" spc="39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742800" y="50390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42800" y="50390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582060" y="466773"/>
          <a:ext cx="1085849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28651200" imgH="19812000" progId="Equation.DSMT4">
                  <p:embed/>
                </p:oleObj>
              </mc:Choice>
              <mc:Fallback>
                <p:oleObj name="Equation" r:id="rId3" imgW="28651200" imgH="19812000" progId="Equation.DSMT4">
                  <p:embed/>
                  <p:pic>
                    <p:nvPicPr>
                      <p:cNvPr id="0" name="图片 614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2060" y="466773"/>
                        <a:ext cx="1085849" cy="752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79910" y="503906"/>
          <a:ext cx="4286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5" imgW="11277600" imgH="17373600" progId="Equation.DSMT4">
                  <p:embed/>
                </p:oleObj>
              </mc:Choice>
              <mc:Fallback>
                <p:oleObj name="Equation" r:id="rId5" imgW="11277600" imgH="17373600" progId="Equation.DSMT4">
                  <p:embed/>
                  <p:pic>
                    <p:nvPicPr>
                      <p:cNvPr id="0" name="图片 614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9910" y="503906"/>
                        <a:ext cx="4286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468000" y="1380075"/>
            <a:ext cx="11831400" cy="4920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(1)解法一:如图所示,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935" kern="0" spc="1784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3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设在极短时间Δ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内导体棒转过微小角度Δ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,则Δ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则在极短时间Δ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内面积变化量Δ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在极短时间Δ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内磁通量变化量Δ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Φ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8" name="图片 3" descr="textimage2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5982" y="2064112"/>
            <a:ext cx="3205851" cy="2227034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944310" y="4800111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8" imgW="5791200" imgH="17373600" progId="Equation.DSMT4">
                  <p:embed/>
                </p:oleObj>
              </mc:Choice>
              <mc:Fallback>
                <p:oleObj name="Equation" r:id="rId8" imgW="5791200" imgH="17373600" progId="Equation.DSMT4">
                  <p:embed/>
                  <p:pic>
                    <p:nvPicPr>
                      <p:cNvPr id="0" name="图片 6148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4310" y="4800111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737609" y="5592504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0" imgW="5791200" imgH="17373600" progId="Equation.DSMT4">
                  <p:embed/>
                </p:oleObj>
              </mc:Choice>
              <mc:Fallback>
                <p:oleObj name="Equation" r:id="rId10" imgW="5791200" imgH="17373600" progId="Equation.DSMT4">
                  <p:embed/>
                  <p:pic>
                    <p:nvPicPr>
                      <p:cNvPr id="0" name="图片 6149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37609" y="5592504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817817" y="5592504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2" imgW="5791200" imgH="17373600" progId="Equation.DSMT4">
                  <p:embed/>
                </p:oleObj>
              </mc:Choice>
              <mc:Fallback>
                <p:oleObj name="Equation" r:id="rId12" imgW="5791200" imgH="17373600" progId="Equation.DSMT4">
                  <p:embed/>
                  <p:pic>
                    <p:nvPicPr>
                      <p:cNvPr id="0" name="图片 615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17817" y="5592504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88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则感应电动势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两端产生的感应电动势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解法二:导体棒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匀速转动,产生的感应电动势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520" kern="0" spc="-24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3090" kern="0" spc="26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匀速转动,由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可知杆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产生的感应电动势恒定,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A正确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。由右手定则可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知,杆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产生了由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的感应电流,则由左手定则可知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会受到向左的安培力,在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b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向左运动的过程中,由右手定则可判定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切割磁感线产生由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的感应电动势,则通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的电流逐渐减小,由安培力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BIl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可知,杆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所受的安培力减小,杆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做加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速度减小的加速运动,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B、C错误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匀速转动产生的电动势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663490" y="735663"/>
          <a:ext cx="457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1" imgW="12192000" imgH="17373600" progId="Equation.DSMT4">
                  <p:embed/>
                </p:oleObj>
              </mc:Choice>
              <mc:Fallback>
                <p:oleObj name="Equation" r:id="rId1" imgW="12192000" imgH="17373600" progId="Equation.DSMT4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63490" y="735663"/>
                        <a:ext cx="457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93263" y="735663"/>
          <a:ext cx="219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5791200" imgH="17373600" progId="Equation.DSMT4">
                  <p:embed/>
                </p:oleObj>
              </mc:Choice>
              <mc:Fallback>
                <p:oleObj name="Equation" r:id="rId3" imgW="5791200" imgH="17373600" progId="Equation.DSMT4">
                  <p:embed/>
                  <p:pic>
                    <p:nvPicPr>
                      <p:cNvPr id="0" name="图片 71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3263" y="735663"/>
                        <a:ext cx="219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166060" y="73566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5791200" imgH="17373600" progId="Equation.DSMT4">
                  <p:embed/>
                </p:oleObj>
              </mc:Choice>
              <mc:Fallback>
                <p:oleObj name="Equation" r:id="rId5" imgW="5791200" imgH="17373600" progId="Equation.DSMT4">
                  <p:embed/>
                  <p:pic>
                    <p:nvPicPr>
                      <p:cNvPr id="0" name="图片 717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66060" y="73566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070828" y="1588709"/>
          <a:ext cx="1619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4267200" imgH="8534400" progId="Equation.DSMT4">
                  <p:embed/>
                </p:oleObj>
              </mc:Choice>
              <mc:Fallback>
                <p:oleObj name="Equation" r:id="rId7" imgW="4267200" imgH="8534400" progId="Equation.DSMT4">
                  <p:embed/>
                  <p:pic>
                    <p:nvPicPr>
                      <p:cNvPr id="0" name="图片 717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70828" y="1588709"/>
                        <a:ext cx="161925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674033" y="1454876"/>
          <a:ext cx="7334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19507200" imgH="17373600" progId="Equation.DSMT4">
                  <p:embed/>
                </p:oleObj>
              </mc:Choice>
              <mc:Fallback>
                <p:oleObj name="Equation" r:id="rId9" imgW="19507200" imgH="17373600" progId="Equation.DSMT4">
                  <p:embed/>
                  <p:pic>
                    <p:nvPicPr>
                      <p:cNvPr id="0" name="图片 717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74033" y="1454876"/>
                        <a:ext cx="7334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580031" y="145487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5791200" imgH="17373600" progId="Equation.DSMT4">
                  <p:embed/>
                </p:oleObj>
              </mc:Choice>
              <mc:Fallback>
                <p:oleObj name="Equation" r:id="rId11" imgW="5791200" imgH="17373600" progId="Equation.DSMT4">
                  <p:embed/>
                  <p:pic>
                    <p:nvPicPr>
                      <p:cNvPr id="0" name="图片 717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80031" y="145487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504975" y="2174088"/>
          <a:ext cx="219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5791200" imgH="17373600" progId="Equation.DSMT4">
                  <p:embed/>
                </p:oleObj>
              </mc:Choice>
              <mc:Fallback>
                <p:oleObj name="Equation" r:id="rId13" imgW="5791200" imgH="17373600" progId="Equation.DSMT4">
                  <p:embed/>
                  <p:pic>
                    <p:nvPicPr>
                      <p:cNvPr id="0" name="图片 717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04975" y="2174088"/>
                        <a:ext cx="219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883739" y="5120981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5" imgW="5791200" imgH="17373600" progId="Equation.DSMT4">
                  <p:embed/>
                </p:oleObj>
              </mc:Choice>
              <mc:Fallback>
                <p:oleObj name="Equation" r:id="rId15" imgW="5791200" imgH="17373600" progId="Equation.DSMT4">
                  <p:embed/>
                  <p:pic>
                    <p:nvPicPr>
                      <p:cNvPr id="0" name="图片 717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83739" y="5120981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573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静止时,有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ILB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由欧姆定律得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9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415" kern="0" spc="513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7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锁定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OA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棒,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棒最终匀速运动,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sin 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LB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3090" kern="0" spc="-4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2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578473" y="1310583"/>
          <a:ext cx="2666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1" imgW="7010400" imgH="17373600" progId="Equation.DSMT4">
                  <p:embed/>
                </p:oleObj>
              </mc:Choice>
              <mc:Fallback>
                <p:oleObj name="Equation" r:id="rId1" imgW="7010400" imgH="17373600" progId="Equation.DSMT4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78473" y="1310583"/>
                        <a:ext cx="2666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074027" y="2046923"/>
          <a:ext cx="1085850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28651200" imgH="19812000" progId="Equation.DSMT4">
                  <p:embed/>
                </p:oleObj>
              </mc:Choice>
              <mc:Fallback>
                <p:oleObj name="Equation" r:id="rId3" imgW="28651200" imgH="19812000" progId="Equation.DSMT4">
                  <p:embed/>
                  <p:pic>
                    <p:nvPicPr>
                      <p:cNvPr id="0" name="图片 81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4027" y="2046923"/>
                        <a:ext cx="1085850" cy="752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97607" y="3989993"/>
          <a:ext cx="333374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8839200" imgH="17373600" progId="Equation.DSMT4">
                  <p:embed/>
                </p:oleObj>
              </mc:Choice>
              <mc:Fallback>
                <p:oleObj name="Equation" r:id="rId5" imgW="8839200" imgH="17373600" progId="Equation.DSMT4">
                  <p:embed/>
                  <p:pic>
                    <p:nvPicPr>
                      <p:cNvPr id="0" name="图片 81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7607" y="3989993"/>
                        <a:ext cx="333374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118221" y="4709205"/>
          <a:ext cx="4286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11277600" imgH="17373600" progId="Equation.DSMT4">
                  <p:embed/>
                </p:oleObj>
              </mc:Choice>
              <mc:Fallback>
                <p:oleObj name="Equation" r:id="rId7" imgW="11277600" imgH="17373600" progId="Equation.DSMT4">
                  <p:embed/>
                  <p:pic>
                    <p:nvPicPr>
                      <p:cNvPr id="0" name="图片 819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221" y="4709205"/>
                        <a:ext cx="4286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995" y="564515"/>
            <a:ext cx="11358245" cy="5711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考点3　自感现象</a:t>
            </a:r>
            <a:endParaRPr lang="zh-CN" altLang="en-US" sz="2500" b="1" dirty="0" smtClean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一、互感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两个互相靠近的线圈,当一个线圈中的电流变化时,它所产生的变化的磁场会在另一个</a:t>
            </a:r>
            <a:br>
              <a:rPr dirty="0">
                <a:latin typeface="华文细黑" panose="02010600040101010101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线圈中产生感应电动势。这种现象叫作互感,这种感应电动势叫作互感电动势。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二、自感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1.定义: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当一个线圈中的电流变化时,它所产生的变化的磁场在线圈本身激发出感应电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动势,这种现象称为自感。由于自感而产生的感应电动势叫作自感电动势。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2.自感电动势的表达式: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3090" kern="0" spc="-1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3.自感系数</a:t>
            </a:r>
            <a:r>
              <a:rPr lang="zh-CN" altLang="en-US" sz="2410" b="1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的影响因素: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线圈的大小、形状、匝数以及是否有铁芯等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4.通电自感和断电自感的比较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092807" y="4653930"/>
          <a:ext cx="3714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1" imgW="9753600" imgH="17373600" progId="Equation.DSMT4">
                  <p:embed/>
                </p:oleObj>
              </mc:Choice>
              <mc:Fallback>
                <p:oleObj name="Equation" r:id="rId1" imgW="9753600" imgH="17373600" progId="Equation.DSMT4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92807" y="4653930"/>
                        <a:ext cx="3714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4451009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230224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电路图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120" kern="0" spc="1230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7120" kern="0" spc="12306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235" kern="0" spc="883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235" kern="0" spc="8838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0743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器材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要求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同规格,R=R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,L较大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L很大(有铁芯)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0743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通电时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在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闭合瞬间,灯A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立即亮起来,灯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逐渐变亮,最终一样亮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灯A立即亮,然后逐渐变暗达到稳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定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2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96000" y="1413792"/>
            <a:ext cx="2466974" cy="2076449"/>
          </a:xfrm>
          <a:prstGeom prst="rect">
            <a:avLst/>
          </a:prstGeom>
        </p:spPr>
      </p:pic>
      <p:pic>
        <p:nvPicPr>
          <p:cNvPr id="4" name="图片 4" descr="textimage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2000" y="1458730"/>
            <a:ext cx="1914525" cy="181927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4.通电自感和断电自感的比较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3079152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246996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断电时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L、A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、R组成回路,回路电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流减小,灯泡逐渐变暗;流过A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电流方向不变,流过A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的电流反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①若断电前稳定电流I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≤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,灯泡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逐渐变暗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②若I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&gt;I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,灯泡闪亮后逐渐变暗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两种情况下灯泡中电流方向均改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60919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总结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自感电动势总是阻碍原电流的变化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79909"/>
            <a:ext cx="11831400" cy="4878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(2024届北京海淀二模反馈)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图1为演示自感现象的实验电路。实验时,先闭合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开关S,电路达到稳定后,灯泡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处于正常发光状态,在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时刻,将开关S断开,测量得到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时刻前后灯泡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两端电势差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随时间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的变化关系,如图2、3所示。电源内阻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及电感线圈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的直流电阻可忽略不计。下列说法正确的是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815" kern="0" spc="643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r>
              <a:rPr lang="zh-CN" altLang="en-US" sz="7890" kern="0" spc="76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r>
              <a:rPr lang="zh-CN" altLang="en-US" sz="7890" kern="0" spc="6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9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A.图2所示为灯泡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两端电势差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在S断开前后随时间的变化关系</a:t>
            </a:r>
            <a:endParaRPr lang="zh-CN" altLang="en-US" dirty="0"/>
          </a:p>
        </p:txBody>
      </p:sp>
      <p:pic>
        <p:nvPicPr>
          <p:cNvPr id="3" name="图片 3" descr="textimage3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49290" y="2422299"/>
            <a:ext cx="1767688" cy="1990975"/>
          </a:xfrm>
          <a:prstGeom prst="rect">
            <a:avLst/>
          </a:prstGeom>
        </p:spPr>
      </p:pic>
      <p:pic>
        <p:nvPicPr>
          <p:cNvPr id="4" name="图片 4" descr="textimage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6338" y="2422299"/>
            <a:ext cx="1908018" cy="1990975"/>
          </a:xfrm>
          <a:prstGeom prst="rect">
            <a:avLst/>
          </a:prstGeom>
        </p:spPr>
      </p:pic>
      <p:pic>
        <p:nvPicPr>
          <p:cNvPr id="5" name="图片 5" descr="textimage3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06" y="2448122"/>
            <a:ext cx="1769756" cy="199097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68000" y="4932437"/>
            <a:ext cx="11831400" cy="1693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B.S断开瞬间,电感线圈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两端电势差大小为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C.电源电动势为2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D.由图2和图3可知两灯泡正常发光时,灯泡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的阻值与灯泡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的阻值之比为1∶2</a:t>
            </a:r>
            <a:endParaRPr lang="zh-CN" altLang="en-US" dirty="0"/>
          </a:p>
        </p:txBody>
      </p:sp>
      <p:sp>
        <p:nvSpPr>
          <p:cNvPr id="7" name="文本框 8"/>
          <p:cNvSpPr txBox="1"/>
          <p:nvPr/>
        </p:nvSpPr>
        <p:spPr>
          <a:xfrm>
            <a:off x="8532366" y="1980109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892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电路达到稳定后,灯泡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处于正常发光状态,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&gt;0,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&gt;0,开关S断开瞬间,由于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电感线圈的自感作用,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&gt;0,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&lt;0(点拨:断开开关S瞬间,流经灯泡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的电流方向不变,流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经灯泡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的电流方向改变),所以题图2为灯泡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两端电势差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在S断开前后随时间的变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化关系,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。根据题图,S断开瞬间,电感线圈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两端电势差大小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</a:t>
            </a:r>
            <a:br>
              <a:rPr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。电路达到稳定后,灯泡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处于正常发光状态,由题图可知电源电动势为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</a:t>
            </a:r>
            <a:br>
              <a:rPr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。在S断开瞬间,电感线圈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构成闭合回路,经过两灯泡的电流相等,由于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,根据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,可知灯泡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的阻值与灯泡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的阻值之比为1∶2,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521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提分关键·方法提升    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通、断电自感现象的判断技巧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(1)通电时线圈产生的自感电动势阻碍电流的增大且与电流方向相反,使电流相对缓慢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地增大。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(2)断电时线圈产生的自感电动势与原电流方向相同,在与线圈串联的回路中,线圈相当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于电源,它提供的电流逐渐变小。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(3)电流稳定时,若线圈有电阻,线圈就相当于一个定值电阻;若不计线圈的电阻,线圈就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相当于一根导线。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558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考点1　电磁感应现象的理解和判断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1.磁通量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(1)公式: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Cambria" panose="02040503050406030204" pitchFamily="65" charset="-122"/>
                <a:ea typeface="华文细黑" panose="02010600040101010101" pitchFamily="65" charset="-122"/>
              </a:rPr>
              <a:t>Φ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为垂直于磁感应强度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方向的投影面积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。磁通量为标量,单位是Wb。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(2)物理意义: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磁通量的大小可形象地表示为穿过某一面积的磁感线条数的多少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2.电磁感应现象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(1)感应电流产生的条件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表述1:闭合回路中的一部分导体在磁场内做切割磁感线运动。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表述2:穿过闭合回路的磁通量发生变化。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5220469"/>
            <a:ext cx="11831400" cy="556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(2)当磁通量发生变化时,如果回路不闭合,则只有感应电动势,没有感应电流。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考点4　涡流　电磁阻尼和电磁驱动</a:t>
            </a:r>
            <a:endParaRPr lang="zh-CN" altLang="en-US" sz="2500" b="1" dirty="0" smtClean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一、涡流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975359"/>
          <a:ext cx="11268000" cy="3677158"/>
        </p:xfrm>
        <a:graphic>
          <a:graphicData uri="http://schemas.openxmlformats.org/drawingml/2006/table">
            <a:tbl>
              <a:tblPr/>
              <a:tblGrid>
                <a:gridCol w="719550"/>
                <a:gridCol w="10548450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产生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在变化的磁场中,导体内产生的感应电流,就像水中的漩涡,叫作涡电流,简称涡流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特点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若金属的电阻率小,涡流往往很强,产生的热量很多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应用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涡流热效应的应用:真空冶炼炉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涡流磁效应的应用:探雷器、安检门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防止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电动机、变压器等设备中为防止铁芯中涡流过大而导致浪费能量,损坏电器,可采取的措施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(1)增大铁芯材料的电阻率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(2)用相互绝缘的硅钢片叠成的铁芯代替整块硅钢铁芯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二、电磁阻尼和电磁驱动</a:t>
            </a:r>
            <a:endParaRPr lang="zh-CN" altLang="en-US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260000"/>
          <a:ext cx="11268000" cy="4297536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60919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电磁阻尼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电磁驱动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743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30" kern="0" spc="34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1830" kern="0" spc="346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由于导体在磁场中运动而产生感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应电流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由于磁场运动引起磁通量的变化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而产生感应电流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0743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30" kern="0" spc="34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1830" kern="0" spc="346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安培力的方向与导体运动方向相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反,阻碍导体运动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安培力的方向与导体运动方向相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同,推动导体运动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53957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560" kern="0" spc="-138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3560" kern="0" spc="-1384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导体克服安培力做功,其他形式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的能转化为电能,最终转化为内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由于电磁感应,磁场能转化为电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能,通过安培力做功,电能转化为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导体的机械能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3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0000" y="1978348"/>
            <a:ext cx="276224" cy="533400"/>
          </a:xfrm>
          <a:prstGeom prst="rect">
            <a:avLst/>
          </a:prstGeom>
        </p:spPr>
      </p:pic>
      <p:pic>
        <p:nvPicPr>
          <p:cNvPr id="5" name="图片 4" descr="textimage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3052732"/>
            <a:ext cx="276224" cy="533399"/>
          </a:xfrm>
          <a:prstGeom prst="rect">
            <a:avLst/>
          </a:prstGeom>
        </p:spPr>
      </p:pic>
      <p:pic>
        <p:nvPicPr>
          <p:cNvPr id="6" name="图片 5" descr="textimage3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00" y="4162282"/>
            <a:ext cx="276224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45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(2024届河北承德二模)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某种售货机硬币识别系统的示意图如图所示。虚线框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内存在磁场,从入口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进入的硬币沿光滑斜面滚落,通过磁场区域后,由测速器测出其速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度大小。若速度在某一合适范围,挡板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自动开启,硬币就会沿斜面进入接收装置;否则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挡板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开启,硬币进入另一个通道拒绝接收。下列说法错误的是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2880248"/>
            <a:ext cx="11831400" cy="226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422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A.磁场能使硬币的速度增大得更慢</a:t>
            </a:r>
            <a:endParaRPr lang="zh-CN" altLang="en-US" sz="2800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B.如果没有磁场,则测速器示数会更小一些</a:t>
            </a:r>
            <a:endParaRPr lang="zh-CN" altLang="en-US" sz="2800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C.硬币进入磁场的过程会受到磁场的阻力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D.由于磁场的作用,硬币的机械能减少</a:t>
            </a:r>
            <a:endParaRPr lang="zh-CN" altLang="en-US" dirty="0"/>
          </a:p>
        </p:txBody>
      </p:sp>
      <p:pic>
        <p:nvPicPr>
          <p:cNvPr id="4" name="图片 3" descr="textimage3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84294" y="3060229"/>
            <a:ext cx="3006788" cy="1835674"/>
          </a:xfrm>
          <a:prstGeom prst="rect">
            <a:avLst/>
          </a:prstGeom>
        </p:spPr>
      </p:pic>
      <p:sp>
        <p:nvSpPr>
          <p:cNvPr id="5" name="文本框 8"/>
          <p:cNvSpPr txBox="1"/>
          <p:nvPr/>
        </p:nvSpPr>
        <p:spPr>
          <a:xfrm>
            <a:off x="9252446" y="2412157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407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硬币进入磁场和离开磁场的过程中,穿过硬币的磁通量发生变化,硬币中产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生感应电流,从而阻碍硬币的相对运动,即硬币进入磁场的过程会受到磁场的阻力。若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磁场对硬币的阻力大于硬币重力沿斜面的分力,硬币将做减速运动;若磁场对硬币的阻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力等于硬币重力沿斜面的分力,硬币将匀速进入磁场;若磁场对硬币的阻力小于硬币重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力沿斜面的分力,硬币继续加速运动,但其速度增加得更慢。综上所述,磁场能使硬币的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速度增大得更慢,如果没有磁场,则测速器的示数会更大一些,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A、C正确,B错误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。硬币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进入磁场和离开磁场的过程中,磁场对硬币的阻力对硬币做负功,硬币的机械能减少,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br>
              <a:rPr dirty="0">
                <a:solidFill>
                  <a:srgbClr val="C00000"/>
                </a:solidFill>
              </a:rPr>
            </a:b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r>
              <a:rPr lang="zh-CN" altLang="en-US" sz="2410" kern="0" dirty="0" smtClean="0">
                <a:solidFill>
                  <a:srgbClr val="FF0000"/>
                </a:solidFill>
                <a:latin typeface="Times New Roman" panose="02020603050405020304" pitchFamily="65" charset="-122"/>
                <a:ea typeface="楷体_GB2312" pitchFamily="65" charset="-122"/>
              </a:rPr>
              <a:t>故选B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5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082360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电磁感应中的电路和图像问题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题型1　电磁感应中的电路问题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一、电磁感应中电路知识的关系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图谱</a:t>
            </a:r>
            <a:endParaRPr lang="zh-CN" altLang="en-US" dirty="0"/>
          </a:p>
        </p:txBody>
      </p:sp>
      <p:pic>
        <p:nvPicPr>
          <p:cNvPr id="3" name="图片 3" descr="textimage37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07830" y="2052117"/>
            <a:ext cx="5398882" cy="3311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3735" kern="0" spc="2834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3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71726" y="1620069"/>
            <a:ext cx="5343525" cy="376237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620400" y="800400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、“三步走”分析电路为主的电磁感应问题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77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(2024届福建福州三中三模)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如图所示,间距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=1.0 m的两条平行光滑竖直金属导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足够长,底部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之间连有一阻值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 Ω的定值电阻,磁感应强度的大小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=0.5 T的匀强磁场与导轨平面垂直,导轨的上端点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分别与横截面积为5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-3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匝线圈的两端连接,线圈的轴线与大小随时间均匀变化的匀强磁场平行。开关K闭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合后,质量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kg、阻值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 Ω的金属棒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恰能保持静止。若断开开关后金属棒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下落2 m时恰好达到最大速度,金属棒始终与导轨接触良好,其余部分电阻不计,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取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 m/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。求: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(1)金属棒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恰能保持静止时,匀强磁场的磁感应强度大小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的变化率;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(2)金属棒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下落时能达到的最大速度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的大小;</a:t>
            </a:r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(3)金属棒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从开始下落到恰好运动至最大速度的过程中,金属棒产生的焦耳热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405" kern="0" spc="1187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3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43934" y="1434314"/>
            <a:ext cx="2828925" cy="279082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23215" y="4932045"/>
            <a:ext cx="5574030" cy="555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(1)0.8 T/s    (2)2 m/s    (3)0.072 J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605" y="755650"/>
            <a:ext cx="11581130" cy="484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(1)金属棒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保持静止,根据平衡条件得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=0.2 A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线圈产生的感应电动势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=0.4 V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根据法拉第电磁感应定律可知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nS</a:t>
            </a:r>
            <a:r>
              <a:rPr lang="zh-CN" altLang="en-US" sz="3090" kern="0" spc="88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解得</a:t>
            </a:r>
            <a:r>
              <a:rPr lang="zh-CN" altLang="en-US" sz="3090" kern="0" spc="88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=0.8 T/s。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(2)断开开关K后,金属棒向下做加速度逐渐减小的加速运动,当加速度为0(即合力是0)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时其速度最大,此时恰能匀速下降。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根据平衡条件有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此时金属棒中产生的感应电动势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Lv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03875" y="2051483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Equation" r:id="rId1" imgW="12192000" imgH="17373600" progId="Equation.DSMT4">
                  <p:embed/>
                </p:oleObj>
              </mc:Choice>
              <mc:Fallback>
                <p:oleObj name="Equation" r:id="rId1" imgW="12192000" imgH="17373600" progId="Equation.DSMT4">
                  <p:embed/>
                  <p:pic>
                    <p:nvPicPr>
                      <p:cNvPr id="0" name="图片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03875" y="2051483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933462" y="2042593"/>
          <a:ext cx="5048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13411200" imgH="17373600" progId="Equation.DSMT4">
                  <p:embed/>
                </p:oleObj>
              </mc:Choice>
              <mc:Fallback>
                <p:oleObj name="Equation" r:id="rId3" imgW="13411200" imgH="17373600" progId="Equation.DSMT4">
                  <p:embed/>
                  <p:pic>
                    <p:nvPicPr>
                      <p:cNvPr id="0" name="图片 102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3462" y="2042593"/>
                        <a:ext cx="5048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43170" y="2700211"/>
          <a:ext cx="50482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3411200" imgH="17373600" progId="Equation.DSMT4">
                  <p:embed/>
                </p:oleObj>
              </mc:Choice>
              <mc:Fallback>
                <p:oleObj name="Equation" r:id="rId5" imgW="13411200" imgH="17373600" progId="Equation.DSMT4">
                  <p:embed/>
                  <p:pic>
                    <p:nvPicPr>
                      <p:cNvPr id="0" name="图片 1024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170" y="2700211"/>
                        <a:ext cx="50482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400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ea typeface="微软雅黑" panose="020B0503020204020204" pitchFamily="34" charset="-122"/>
              </a:rPr>
              <a:t>即练即清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判断正误,正确的打√,错误的打</a:t>
            </a:r>
            <a:r>
              <a:rPr lang="zh-CN" altLang="en-US" sz="2410" b="1" kern="0" dirty="0" smtClean="0">
                <a:latin typeface="NEU-BZ" pitchFamily="65" charset="-122"/>
                <a:ea typeface="NEU-BZ" pitchFamily="65" charset="-122"/>
              </a:rPr>
              <a:t>✕</a:t>
            </a:r>
            <a:r>
              <a:rPr lang="zh-CN" altLang="en-US" sz="2410" b="1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(1)只要有磁通量穿过闭合电路,闭合电路中就有感应电流产生。</a:t>
            </a:r>
            <a:r>
              <a:rPr lang="zh-CN" altLang="en-US" sz="1885" kern="0" spc="524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(2)闭合电路中的一部分导体做切割磁感线运动时,电路中会产生感应电流。</a:t>
            </a:r>
            <a:r>
              <a:rPr lang="zh-CN" altLang="en-US" sz="1885" kern="0" spc="524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(3)闭合线圈和磁场发生相对运动时,一定能产生感应电流。</a:t>
            </a:r>
            <a:r>
              <a:rPr lang="zh-CN" altLang="en-US" sz="1885" kern="0" spc="524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(4)穿过闭合电路的磁通量发生变化,电路中一定会产生感应电流。</a:t>
            </a:r>
            <a:r>
              <a:rPr lang="zh-CN" altLang="en-US" sz="1885" kern="0" spc="524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sp>
        <p:nvSpPr>
          <p:cNvPr id="3" name="文本框 5"/>
          <p:cNvSpPr txBox="1"/>
          <p:nvPr/>
        </p:nvSpPr>
        <p:spPr>
          <a:xfrm>
            <a:off x="9396462" y="1836093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✕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10923259" y="2414933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8742121" y="3018940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✕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98466" y="3572614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407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根据闭合电路欧姆定律得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328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 m/s。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(3)金属棒从开始下落到恰好运动至最大速度的过程中,根据动能定理得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W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克安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endParaRPr lang="en-US" altLang="zh-CN" sz="1815" kern="0" baseline="59000" dirty="0" smtClean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-0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金属棒产生的焦耳热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328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W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克安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=0.072 J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184973" y="784919"/>
          <a:ext cx="83819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1" imgW="22250400" imgH="19202400" progId="Equation.DSMT4">
                  <p:embed/>
                </p:oleObj>
              </mc:Choice>
              <mc:Fallback>
                <p:oleObj name="Equation" r:id="rId1" imgW="22250400" imgH="19202400" progId="Equation.DSMT4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84973" y="784919"/>
                        <a:ext cx="838199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1125388" y="209359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5791200" imgH="17373600" progId="Equation.DSMT4">
                  <p:embed/>
                </p:oleObj>
              </mc:Choice>
              <mc:Fallback>
                <p:oleObj name="Equation" r:id="rId3" imgW="5791200" imgH="17373600" progId="Equation.DSMT4">
                  <p:embed/>
                  <p:pic>
                    <p:nvPicPr>
                      <p:cNvPr id="0" name="图片 112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5388" y="209359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615556" y="3418985"/>
          <a:ext cx="83819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22250400" imgH="19202400" progId="Equation.DSMT4">
                  <p:embed/>
                </p:oleObj>
              </mc:Choice>
              <mc:Fallback>
                <p:oleObj name="Equation" r:id="rId5" imgW="22250400" imgH="19202400" progId="Equation.DSMT4">
                  <p:embed/>
                  <p:pic>
                    <p:nvPicPr>
                      <p:cNvPr id="0" name="图片 1126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5556" y="3418985"/>
                        <a:ext cx="838199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题型2　电磁感应中的图像问题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一、分析思路</a:t>
            </a:r>
            <a:endParaRPr lang="zh-CN" altLang="en-US" b="1" dirty="0"/>
          </a:p>
        </p:txBody>
      </p:sp>
      <p:pic>
        <p:nvPicPr>
          <p:cNvPr id="7" name="图片 3" descr="textimage4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79838" y="1836093"/>
            <a:ext cx="450970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697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422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二、分析电磁感应图像问题的几点关注</a:t>
            </a:r>
            <a:endParaRPr lang="zh-CN" altLang="en-US" sz="2800" b="1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(1)导体棒切割磁感线的有效长度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有效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的变化。</a:t>
            </a:r>
            <a:endParaRPr lang="zh-CN" altLang="en-US" sz="2800" dirty="0" smtClean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(2)导体棒相对磁场运动速度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相对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的变化。</a:t>
            </a:r>
            <a:endParaRPr lang="zh-CN" altLang="en-US" sz="2800" dirty="0" smtClean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3)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Φ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图像和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图像的图线斜率的变化。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(4)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题中规定的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B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I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F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安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等物理量的正方向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三、数形结合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写出图像中横、纵坐标两物理量之间的函数关系式,把图像和函数关系式结合起来。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23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(多选)如图所示,水平光滑桌面上有一等边三角形金属线框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点恰好处于方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向垂直于桌面向里的匀强磁场的边界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上,在拉力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的作用下,线框以恒定速率通过匀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强磁场区域,磁场区域的宽度大于线框的边长,且运动过程中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始终与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保持平行。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在线框从开始进入磁场到完全进入磁场区域的过程中,下列四幅图中可以正确反映线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框中的感应电流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、热功率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以及通过线框横截面的电荷量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随时间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变化规律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595" kern="0" spc="942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4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43534" y="4140349"/>
            <a:ext cx="2162175" cy="19716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50" y="3996333"/>
            <a:ext cx="5676899" cy="1885950"/>
            <a:chOff x="468000" y="789966"/>
            <a:chExt cx="5676899" cy="1885950"/>
          </a:xfrm>
        </p:grpSpPr>
        <p:pic>
          <p:nvPicPr>
            <p:cNvPr id="5" name="图片 3" descr="textimage42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000" y="789966"/>
              <a:ext cx="1419225" cy="1885950"/>
            </a:xfrm>
            <a:prstGeom prst="rect">
              <a:avLst/>
            </a:prstGeom>
          </p:spPr>
        </p:pic>
        <p:pic>
          <p:nvPicPr>
            <p:cNvPr id="6" name="图片 4" descr="textimage43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7225" y="813778"/>
              <a:ext cx="1419225" cy="1838325"/>
            </a:xfrm>
            <a:prstGeom prst="rect">
              <a:avLst/>
            </a:prstGeom>
          </p:spPr>
        </p:pic>
        <p:pic>
          <p:nvPicPr>
            <p:cNvPr id="7" name="图片 5" descr="textimage44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6450" y="813778"/>
              <a:ext cx="1419225" cy="1838325"/>
            </a:xfrm>
            <a:prstGeom prst="rect">
              <a:avLst/>
            </a:prstGeom>
          </p:spPr>
        </p:pic>
        <p:pic>
          <p:nvPicPr>
            <p:cNvPr id="8" name="图片 6" descr="textimage45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5675" y="813778"/>
              <a:ext cx="1419224" cy="183832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1547590" y="3492277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67941"/>
            <a:ext cx="11831400" cy="507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关注有效长度的变化得出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间的函数关系式,设线框进入磁场时的速度为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,总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,经过时间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(线框未全部进入磁场),切割磁感线的有效长度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tan 30°=</a:t>
            </a:r>
            <a:r>
              <a:rPr lang="zh-CN" altLang="en-US" sz="3285" kern="0" spc="99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,回路中的感应电流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20" kern="0" spc="-92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,整理可得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85" kern="0" spc="414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成正比,故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线为一条过坐标原点的倾斜直线,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。热功率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905" kern="0" spc="7269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30" kern="0" spc="274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1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图线为抛物线的一部分,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。线框所受安培力大小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BIl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</a:t>
            </a:r>
            <a:r>
              <a:rPr lang="zh-CN" altLang="en-US" sz="3285" kern="0" spc="414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</a:t>
            </a:r>
            <a:r>
              <a:rPr lang="zh-CN" altLang="en-US" sz="3285" kern="0" spc="99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195" kern="0" spc="250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,根据平衡条件可知拉力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与安培力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'等大反向,故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成正比,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图线为一条过坐标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原点的倾斜直线,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。通过线框横截面的电荷量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20" kern="0" spc="57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20" kern="0" spc="125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85" kern="0" spc="309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成正比,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980638" y="1073937"/>
          <a:ext cx="5429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1" imgW="14325600" imgH="18897600" progId="Equation.DSMT4">
                  <p:embed/>
                </p:oleObj>
              </mc:Choice>
              <mc:Fallback>
                <p:oleObj name="Equation" r:id="rId1" imgW="14325600" imgH="18897600" progId="Equation.DSMT4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980638" y="1073937"/>
                        <a:ext cx="542925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59810" y="1885758"/>
          <a:ext cx="2666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7010400" imgH="17373600" progId="Equation.DSMT4">
                  <p:embed/>
                </p:oleObj>
              </mc:Choice>
              <mc:Fallback>
                <p:oleObj name="Equation" r:id="rId3" imgW="7010400" imgH="17373600" progId="Equation.DSMT4">
                  <p:embed/>
                  <p:pic>
                    <p:nvPicPr>
                      <p:cNvPr id="0" name="图片 1228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9810" y="1885758"/>
                        <a:ext cx="2666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401483" y="1829836"/>
          <a:ext cx="942974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24993600" imgH="18897600" progId="Equation.DSMT4">
                  <p:embed/>
                </p:oleObj>
              </mc:Choice>
              <mc:Fallback>
                <p:oleObj name="Equation" r:id="rId5" imgW="24993600" imgH="18897600" progId="Equation.DSMT4">
                  <p:embed/>
                  <p:pic>
                    <p:nvPicPr>
                      <p:cNvPr id="0" name="图片 1229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01483" y="1829836"/>
                        <a:ext cx="942974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779920" y="2621113"/>
          <a:ext cx="1419224" cy="89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37490400" imgH="23774400" progId="Equation.DSMT4">
                  <p:embed/>
                </p:oleObj>
              </mc:Choice>
              <mc:Fallback>
                <p:oleObj name="Equation" r:id="rId7" imgW="37490400" imgH="23774400" progId="Equation.DSMT4">
                  <p:embed/>
                  <p:pic>
                    <p:nvPicPr>
                      <p:cNvPr id="0" name="图片 1229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79920" y="2621113"/>
                        <a:ext cx="1419224" cy="8953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9555408" y="2706912"/>
          <a:ext cx="73342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9" imgW="19507200" imgH="18288000" progId="Equation.DSMT4">
                  <p:embed/>
                </p:oleObj>
              </mc:Choice>
              <mc:Fallback>
                <p:oleObj name="Equation" r:id="rId9" imgW="19507200" imgH="18288000" progId="Equation.DSMT4">
                  <p:embed/>
                  <p:pic>
                    <p:nvPicPr>
                      <p:cNvPr id="0" name="图片 1229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55408" y="2706912"/>
                        <a:ext cx="73342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798267" y="3514809"/>
          <a:ext cx="942974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1" imgW="24993600" imgH="18897600" progId="Equation.DSMT4">
                  <p:embed/>
                </p:oleObj>
              </mc:Choice>
              <mc:Fallback>
                <p:oleObj name="Equation" r:id="rId11" imgW="24993600" imgH="18897600" progId="Equation.DSMT4">
                  <p:embed/>
                  <p:pic>
                    <p:nvPicPr>
                      <p:cNvPr id="0" name="图片 1229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98267" y="3514809"/>
                        <a:ext cx="942974" cy="714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0260594" y="3514809"/>
          <a:ext cx="5429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3" imgW="14325600" imgH="18897600" progId="Equation.DSMT4">
                  <p:embed/>
                </p:oleObj>
              </mc:Choice>
              <mc:Fallback>
                <p:oleObj name="Equation" r:id="rId13" imgW="14325600" imgH="18897600" progId="Equation.DSMT4">
                  <p:embed/>
                  <p:pic>
                    <p:nvPicPr>
                      <p:cNvPr id="0" name="图片 1229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260594" y="3514809"/>
                        <a:ext cx="542925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1124628" y="3516381"/>
          <a:ext cx="723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5" imgW="19202400" imgH="18288000" progId="Equation.DSMT4">
                  <p:embed/>
                </p:oleObj>
              </mc:Choice>
              <mc:Fallback>
                <p:oleObj name="Equation" r:id="rId15" imgW="19202400" imgH="18288000" progId="Equation.DSMT4">
                  <p:embed/>
                  <p:pic>
                    <p:nvPicPr>
                      <p:cNvPr id="0" name="图片 1229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124628" y="3516381"/>
                        <a:ext cx="72390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500172" y="4934376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7" imgW="12192000" imgH="17373600" progId="Equation.DSMT4">
                  <p:embed/>
                </p:oleObj>
              </mc:Choice>
              <mc:Fallback>
                <p:oleObj name="Equation" r:id="rId17" imgW="12192000" imgH="17373600" progId="Equation.DSMT4">
                  <p:embed/>
                  <p:pic>
                    <p:nvPicPr>
                      <p:cNvPr id="0" name="图片 1229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00172" y="4934376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8129946" y="4934376"/>
          <a:ext cx="5429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19" imgW="14325600" imgH="17373600" progId="Equation.DSMT4">
                  <p:embed/>
                </p:oleObj>
              </mc:Choice>
              <mc:Fallback>
                <p:oleObj name="Equation" r:id="rId19" imgW="14325600" imgH="17373600" progId="Equation.DSMT4">
                  <p:embed/>
                  <p:pic>
                    <p:nvPicPr>
                      <p:cNvPr id="0" name="图片 1229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29946" y="4934376"/>
                        <a:ext cx="5429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8845444" y="4787717"/>
          <a:ext cx="809624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21" imgW="21336000" imgH="18897600" progId="Equation.DSMT4">
                  <p:embed/>
                </p:oleObj>
              </mc:Choice>
              <mc:Fallback>
                <p:oleObj name="Equation" r:id="rId21" imgW="21336000" imgH="18897600" progId="Equation.DSMT4">
                  <p:embed/>
                  <p:pic>
                    <p:nvPicPr>
                      <p:cNvPr id="0" name="图片 12298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845444" y="4787717"/>
                        <a:ext cx="809624" cy="7143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"/>
          <p:cNvSpPr txBox="1"/>
          <p:nvPr/>
        </p:nvSpPr>
        <p:spPr>
          <a:xfrm>
            <a:off x="468000" y="5652517"/>
            <a:ext cx="11831400" cy="556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图线为一条过坐标原点的倾斜直线,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357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(2024届广西南宁一模)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如图甲所示,光滑水平面上宽度为3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的区域有方向垂直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于水平面向下的匀强磁场,初始时磁感应强度的大小为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。一个边长为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总电阻为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的单匝正方形金属框在拉力作用下以速度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向右匀速进入磁场,当金属框完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全进入磁场时撤去拉力,金属框依然能以速度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继续匀速运动至磁场右边界,速度方向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始终与磁场边界垂直。以金属框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边到达磁场左边界时为计时起点,磁感应强度的大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小按图乙所示的规律变化。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600" kern="0" spc="133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8180" kern="0" spc="158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20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(1)求金属框进入磁场过程中,通过回路的电荷量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(2)求金属框进入磁场过程中拉力对金属框所做的功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W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边由磁场左边界运动到磁场右边界的过程中,求金属框产生的焦耳热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/>
          </a:p>
        </p:txBody>
      </p:sp>
      <p:pic>
        <p:nvPicPr>
          <p:cNvPr id="3" name="图片 3" descr="textimage4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8000" y="890475"/>
            <a:ext cx="2657475" cy="1990724"/>
          </a:xfrm>
          <a:prstGeom prst="rect">
            <a:avLst/>
          </a:prstGeom>
        </p:spPr>
      </p:pic>
      <p:pic>
        <p:nvPicPr>
          <p:cNvPr id="4" name="图片 4" descr="textimage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458" y="857154"/>
            <a:ext cx="2926033" cy="205736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8000" y="4788421"/>
            <a:ext cx="11831400" cy="801751"/>
            <a:chOff x="468000" y="395933"/>
            <a:chExt cx="11831400" cy="801751"/>
          </a:xfrm>
        </p:grpSpPr>
        <p:sp>
          <p:nvSpPr>
            <p:cNvPr id="6" name="TextBox 2"/>
            <p:cNvSpPr txBox="1"/>
            <p:nvPr/>
          </p:nvSpPr>
          <p:spPr>
            <a:xfrm>
              <a:off x="468000" y="395933"/>
              <a:ext cx="11831400" cy="6540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b="1" kern="0" dirty="0" smtClean="0">
                  <a:solidFill>
                    <a:srgbClr val="DE0000"/>
                  </a:solidFill>
                  <a:ea typeface="微软雅黑" panose="020B0503020204020204" pitchFamily="34" charset="-122"/>
                </a:rPr>
                <a:t>答案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(1)</a:t>
              </a:r>
              <a:r>
                <a:rPr lang="zh-CN" altLang="en-US" sz="3220" kern="0" spc="128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(2)</a:t>
              </a:r>
              <a:r>
                <a:rPr lang="zh-CN" altLang="en-US" sz="3220" kern="0" spc="3005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(3)</a:t>
              </a:r>
              <a:r>
                <a:rPr lang="zh-CN" altLang="en-US" sz="3220" kern="0" spc="4055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 </a:t>
              </a:r>
              <a:endParaRPr lang="zh-CN" altLang="en-US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1742800" y="502359"/>
            <a:ext cx="571500" cy="695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Equation" r:id="rId3" imgW="15240000" imgH="18288000" progId="Equation.DSMT4">
                    <p:embed/>
                  </p:oleObj>
                </mc:Choice>
                <mc:Fallback>
                  <p:oleObj name="Equation" r:id="rId3" imgW="15240000" imgH="18288000" progId="Equation.DSMT4">
                    <p:embed/>
                    <p:pic>
                      <p:nvPicPr>
                        <p:cNvPr id="0" name="图片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42800" y="502359"/>
                          <a:ext cx="571500" cy="6953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2977101" y="502359"/>
            <a:ext cx="790575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Equation" r:id="rId5" imgW="21031200" imgH="18288000" progId="Equation.DSMT4">
                    <p:embed/>
                  </p:oleObj>
                </mc:Choice>
                <mc:Fallback>
                  <p:oleObj name="Equation" r:id="rId5" imgW="21031200" imgH="18288000" progId="Equation.DSMT4">
                    <p:embed/>
                    <p:pic>
                      <p:nvPicPr>
                        <p:cNvPr id="0" name="图片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77101" y="502359"/>
                          <a:ext cx="790575" cy="695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4430477" y="502359"/>
            <a:ext cx="923924" cy="695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Equation" r:id="rId7" imgW="24384000" imgH="18288000" progId="Equation.DSMT4">
                    <p:embed/>
                  </p:oleObj>
                </mc:Choice>
                <mc:Fallback>
                  <p:oleObj name="Equation" r:id="rId7" imgW="24384000" imgH="18288000" progId="Equation.DSMT4">
                    <p:embed/>
                    <p:pic>
                      <p:nvPicPr>
                        <p:cNvPr id="0" name="图片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30477" y="502359"/>
                          <a:ext cx="923924" cy="6953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4643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(1)在金属框进入磁场的过程中,产生的电动势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感应电流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4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253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通过回路的电荷量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10" kern="0" spc="261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·</a:t>
            </a:r>
            <a:r>
              <a:rPr lang="zh-CN" altLang="en-US" sz="3315" kern="0" spc="-99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185" kern="0" spc="131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(2)在金属框进入磁场的过程中,拉力对金属框所做的功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·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20" kern="0" spc="300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(3)金属框完全在磁场中运动的过程,产生的感应电动势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770" kern="0" spc="83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770" kern="0" spc="53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4495" kern="0" spc="338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770" kern="0" spc="285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5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感应电流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31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253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042973" y="840002"/>
          <a:ext cx="333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1" imgW="8839200" imgH="17373600" progId="Equation.DSMT4">
                  <p:embed/>
                </p:oleObj>
              </mc:Choice>
              <mc:Fallback>
                <p:oleObj name="Equation" r:id="rId1" imgW="8839200" imgH="17373600" progId="Equation.DSMT4">
                  <p:embed/>
                  <p:pic>
                    <p:nvPicPr>
                      <p:cNvPr id="0" name="图片 143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42973" y="840002"/>
                        <a:ext cx="3333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548921" y="840002"/>
          <a:ext cx="714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18897600" imgH="17373600" progId="Equation.DSMT4">
                  <p:embed/>
                </p:oleObj>
              </mc:Choice>
              <mc:Fallback>
                <p:oleObj name="Equation" r:id="rId3" imgW="18897600" imgH="17373600" progId="Equation.DSMT4">
                  <p:embed/>
                  <p:pic>
                    <p:nvPicPr>
                      <p:cNvPr id="0" name="图片 143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8921" y="840002"/>
                        <a:ext cx="7143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677563" y="1597197"/>
          <a:ext cx="714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5" imgW="18897600" imgH="17373600" progId="Equation.DSMT4">
                  <p:embed/>
                </p:oleObj>
              </mc:Choice>
              <mc:Fallback>
                <p:oleObj name="Equation" r:id="rId5" imgW="18897600" imgH="17373600" progId="Equation.DSMT4">
                  <p:embed/>
                  <p:pic>
                    <p:nvPicPr>
                      <p:cNvPr id="0" name="图片 1433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7563" y="1597197"/>
                        <a:ext cx="7143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468438" y="1608470"/>
          <a:ext cx="29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7" imgW="7924800" imgH="19202400" progId="Equation.DSMT4">
                  <p:embed/>
                </p:oleObj>
              </mc:Choice>
              <mc:Fallback>
                <p:oleObj name="Equation" r:id="rId7" imgW="7924800" imgH="19202400" progId="Equation.DSMT4">
                  <p:embed/>
                  <p:pic>
                    <p:nvPicPr>
                      <p:cNvPr id="0" name="图片 1433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8438" y="1608470"/>
                        <a:ext cx="2952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936286" y="1559357"/>
          <a:ext cx="571500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9" imgW="15240000" imgH="18288000" progId="Equation.DSMT4">
                  <p:embed/>
                </p:oleObj>
              </mc:Choice>
              <mc:Fallback>
                <p:oleObj name="Equation" r:id="rId9" imgW="15240000" imgH="18288000" progId="Equation.DSMT4">
                  <p:embed/>
                  <p:pic>
                    <p:nvPicPr>
                      <p:cNvPr id="0" name="图片 1434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36286" y="1559357"/>
                        <a:ext cx="571500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722638" y="2326093"/>
          <a:ext cx="79057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1" imgW="21031200" imgH="18288000" progId="Equation.DSMT4">
                  <p:embed/>
                </p:oleObj>
              </mc:Choice>
              <mc:Fallback>
                <p:oleObj name="Equation" r:id="rId11" imgW="21031200" imgH="18288000" progId="Equation.DSMT4">
                  <p:embed/>
                  <p:pic>
                    <p:nvPicPr>
                      <p:cNvPr id="0" name="图片 1434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22638" y="2326093"/>
                        <a:ext cx="79057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069291" y="3331217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3" imgW="12192000" imgH="17373600" progId="Equation.DSMT4">
                  <p:embed/>
                </p:oleObj>
              </mc:Choice>
              <mc:Fallback>
                <p:oleObj name="Equation" r:id="rId13" imgW="12192000" imgH="17373600" progId="Equation.DSMT4">
                  <p:embed/>
                  <p:pic>
                    <p:nvPicPr>
                      <p:cNvPr id="0" name="图片 1434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69291" y="3331217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8699064" y="3331217"/>
          <a:ext cx="4191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5" imgW="10972800" imgH="17373600" progId="Equation.DSMT4">
                  <p:embed/>
                </p:oleObj>
              </mc:Choice>
              <mc:Fallback>
                <p:oleObj name="Equation" r:id="rId15" imgW="10972800" imgH="17373600" progId="Equation.DSMT4">
                  <p:embed/>
                  <p:pic>
                    <p:nvPicPr>
                      <p:cNvPr id="0" name="图片 1434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99064" y="3331217"/>
                        <a:ext cx="4191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9443901" y="3341300"/>
          <a:ext cx="922558" cy="98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7" imgW="26517600" imgH="28346400" progId="Equation.DSMT4">
                  <p:embed/>
                </p:oleObj>
              </mc:Choice>
              <mc:Fallback>
                <p:oleObj name="Equation" r:id="rId17" imgW="26517600" imgH="28346400" progId="Equation.DSMT4">
                  <p:embed/>
                  <p:pic>
                    <p:nvPicPr>
                      <p:cNvPr id="0" name="图片 1434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443901" y="3341300"/>
                        <a:ext cx="922558" cy="9840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0861325" y="3331217"/>
          <a:ext cx="714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19" imgW="18897600" imgH="17373600" progId="Equation.DSMT4">
                  <p:embed/>
                </p:oleObj>
              </mc:Choice>
              <mc:Fallback>
                <p:oleObj name="Equation" r:id="rId19" imgW="18897600" imgH="17373600" progId="Equation.DSMT4">
                  <p:embed/>
                  <p:pic>
                    <p:nvPicPr>
                      <p:cNvPr id="0" name="图片 14345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861325" y="3331217"/>
                        <a:ext cx="7143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042973" y="4209032"/>
          <a:ext cx="3524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21" imgW="9448800" imgH="17373600" progId="Equation.DSMT4">
                  <p:embed/>
                </p:oleObj>
              </mc:Choice>
              <mc:Fallback>
                <p:oleObj name="Equation" r:id="rId21" imgW="9448800" imgH="17373600" progId="Equation.DSMT4">
                  <p:embed/>
                  <p:pic>
                    <p:nvPicPr>
                      <p:cNvPr id="0" name="图片 14346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042973" y="4209032"/>
                        <a:ext cx="3524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567971" y="4209032"/>
          <a:ext cx="7143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23" imgW="18897600" imgH="17373600" progId="Equation.DSMT4">
                  <p:embed/>
                </p:oleObj>
              </mc:Choice>
              <mc:Fallback>
                <p:oleObj name="Equation" r:id="rId23" imgW="18897600" imgH="17373600" progId="Equation.DSMT4">
                  <p:embed/>
                  <p:pic>
                    <p:nvPicPr>
                      <p:cNvPr id="0" name="图片 14347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567971" y="4209032"/>
                        <a:ext cx="7143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"/>
          <p:cNvSpPr txBox="1"/>
          <p:nvPr/>
        </p:nvSpPr>
        <p:spPr>
          <a:xfrm>
            <a:off x="468000" y="4932437"/>
            <a:ext cx="11831400" cy="14397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边由磁场左边界运动到磁场右边界的过程中,金属框产生的焦耳热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1745" kern="0" spc="27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3315" kern="0" spc="-99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1745" kern="0" spc="27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315" kern="0" spc="-3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185" kern="0" spc="40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0100874" y="5201217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25" imgW="6705600" imgH="10058400" progId="Equation.DSMT4">
                  <p:embed/>
                </p:oleObj>
              </mc:Choice>
              <mc:Fallback>
                <p:oleObj name="Equation" r:id="rId25" imgW="6705600" imgH="10058400" progId="Equation.DSMT4">
                  <p:embed/>
                  <p:pic>
                    <p:nvPicPr>
                      <p:cNvPr id="0" name="图片 14348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100874" y="5201217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0618238" y="5069356"/>
          <a:ext cx="29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27" imgW="7924800" imgH="19202400" progId="Equation.DSMT4">
                  <p:embed/>
                </p:oleObj>
              </mc:Choice>
              <mc:Fallback>
                <p:oleObj name="Equation" r:id="rId27" imgW="7924800" imgH="19202400" progId="Equation.DSMT4">
                  <p:embed/>
                  <p:pic>
                    <p:nvPicPr>
                      <p:cNvPr id="0" name="图片 14349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618238" y="5069356"/>
                        <a:ext cx="2952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11086086" y="5201217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29" imgW="6705600" imgH="10058400" progId="Equation.DSMT4">
                  <p:embed/>
                </p:oleObj>
              </mc:Choice>
              <mc:Fallback>
                <p:oleObj name="Equation" r:id="rId29" imgW="6705600" imgH="10058400" progId="Equation.DSMT4">
                  <p:embed/>
                  <p:pic>
                    <p:nvPicPr>
                      <p:cNvPr id="0" name="图片 14350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1086086" y="5201217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68000" y="5877618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31" imgW="10058400" imgH="19202400" progId="Equation.DSMT4">
                  <p:embed/>
                </p:oleObj>
              </mc:Choice>
              <mc:Fallback>
                <p:oleObj name="Equation" r:id="rId31" imgW="10058400" imgH="19202400" progId="Equation.DSMT4">
                  <p:embed/>
                  <p:pic>
                    <p:nvPicPr>
                      <p:cNvPr id="0" name="图片 14351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68000" y="5877618"/>
                        <a:ext cx="3810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1021573" y="5828505"/>
          <a:ext cx="9239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33" imgW="24384000" imgH="18288000" progId="Equation.DSMT4">
                  <p:embed/>
                </p:oleObj>
              </mc:Choice>
              <mc:Fallback>
                <p:oleObj name="Equation" r:id="rId33" imgW="24384000" imgH="18288000" progId="Equation.DSMT4">
                  <p:embed/>
                  <p:pic>
                    <p:nvPicPr>
                      <p:cNvPr id="0" name="图片 14352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21573" y="5828505"/>
                        <a:ext cx="9239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5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86691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基础单杆模型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题型1　具有初速度的单杆模型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2"/>
          <p:cNvGraphicFramePr>
            <a:graphicFrameLocks noGrp="1"/>
          </p:cNvGraphicFramePr>
          <p:nvPr/>
        </p:nvGraphicFramePr>
        <p:xfrm>
          <a:off x="468000" y="1260000"/>
          <a:ext cx="11268000" cy="5196906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351379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水平固定放置的平行粗糙导轨(电阻不计且足够长,导体杆与导轨间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的动摩擦因数为μ),间距为L,一侧接有电阻R,导体杆初速度为v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、质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量为m、电阻为r,匀强磁场的磁感应强度大小为B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630" kern="0" spc="1834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630" kern="0" spc="18346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  <a:tr h="168311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995" kern="0" spc="1037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995" kern="0" spc="10379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感应电流I=</a:t>
                      </a:r>
                      <a:r>
                        <a:rPr lang="zh-CN" altLang="en-US" sz="2590" kern="0" spc="160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160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160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10" name="图片 3" descr="textimage4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96000" y="2768216"/>
            <a:ext cx="3171825" cy="1933574"/>
          </a:xfrm>
          <a:prstGeom prst="rect">
            <a:avLst/>
          </a:prstGeom>
        </p:spPr>
      </p:pic>
      <p:pic>
        <p:nvPicPr>
          <p:cNvPr id="11" name="图片 4" descr="textimage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000" y="4927583"/>
            <a:ext cx="1952624" cy="1457324"/>
          </a:xfrm>
          <a:prstGeom prst="rect">
            <a:avLst/>
          </a:prstGeom>
        </p:spPr>
      </p:pic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9303666" y="4929572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Equation" r:id="rId3" imgW="14020800" imgH="14630400" progId="Equation.DSMT4">
                  <p:embed/>
                </p:oleObj>
              </mc:Choice>
              <mc:Fallback>
                <p:oleObj name="Equation" r:id="rId3" imgW="14020800" imgH="14630400" progId="Equation.DSMT4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3666" y="4929572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9981215" y="4929572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5" imgW="14020800" imgH="14630400" progId="Equation.DSMT4">
                  <p:embed/>
                </p:oleObj>
              </mc:Choice>
              <mc:Fallback>
                <p:oleObj name="Equation" r:id="rId5" imgW="14020800" imgH="14630400" progId="Equation.DSMT4">
                  <p:embed/>
                  <p:pic>
                    <p:nvPicPr>
                      <p:cNvPr id="0" name="图片 1536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81215" y="4929572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552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提分关键·方法提升  </a:t>
            </a: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判断感应电流有无的方法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370" kern="0" spc="6177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71726" y="2118986"/>
            <a:ext cx="6495559" cy="197162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435200"/>
          <a:ext cx="11268000" cy="4248472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10743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图形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转换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30" kern="0" spc="1527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1830" kern="0" spc="15271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把立体图转换为平面图,并画出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电流的方向,便于受力分析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96034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受力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865" kern="0" spc="840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865" kern="0" spc="8409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①安培力F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=BIL=</a:t>
                      </a:r>
                      <a:r>
                        <a:rPr lang="zh-CN" altLang="en-US" sz="2720" kern="0" spc="207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20" kern="0" spc="207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②由</a:t>
                      </a:r>
                      <a:r>
                        <a:rPr lang="zh-CN" altLang="en-US" sz="2670" kern="0" spc="212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+μmg=ma得a=</a:t>
                      </a:r>
                      <a:r>
                        <a:rPr lang="zh-CN" altLang="en-US" sz="2885" kern="0" spc="401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885" kern="0" spc="401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+μg(v=v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时,a最大)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21373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过程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420" kern="0" spc="987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5420" kern="0" spc="9879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导体杆做加速度逐渐减小的减速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5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96000" y="544356"/>
            <a:ext cx="2171700" cy="533400"/>
          </a:xfrm>
          <a:prstGeom prst="rect">
            <a:avLst/>
          </a:prstGeom>
        </p:spPr>
      </p:pic>
      <p:pic>
        <p:nvPicPr>
          <p:cNvPr id="4" name="图片 4" descr="textimage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000" y="1680447"/>
            <a:ext cx="1685925" cy="1419225"/>
          </a:xfrm>
          <a:prstGeom prst="rect">
            <a:avLst/>
          </a:prstGeom>
        </p:spPr>
      </p:pic>
      <p:pic>
        <p:nvPicPr>
          <p:cNvPr id="5" name="图片 5" descr="textimage5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6514" y="3623725"/>
            <a:ext cx="1302585" cy="1059947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0044382" y="1647407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4" imgW="16154400" imgH="15544800" progId="Equation.DSMT4">
                  <p:embed/>
                </p:oleObj>
              </mc:Choice>
              <mc:Fallback>
                <p:oleObj name="Equation" r:id="rId4" imgW="16154400" imgH="15544800" progId="Equation.DSMT4">
                  <p:embed/>
                  <p:pic>
                    <p:nvPicPr>
                      <p:cNvPr id="0" name="图片 1638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4382" y="1647407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563200" y="2337949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6" imgW="16154400" imgH="15544800" progId="Equation.DSMT4">
                  <p:embed/>
                </p:oleObj>
              </mc:Choice>
              <mc:Fallback>
                <p:oleObj name="Equation" r:id="rId6" imgW="16154400" imgH="15544800" progId="Equation.DSMT4">
                  <p:embed/>
                  <p:pic>
                    <p:nvPicPr>
                      <p:cNvPr id="0" name="图片 1638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63200" y="2337949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0750206" y="2339661"/>
          <a:ext cx="876299" cy="6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8" imgW="23164800" imgH="16764000" progId="Equation.DSMT4">
                  <p:embed/>
                </p:oleObj>
              </mc:Choice>
              <mc:Fallback>
                <p:oleObj name="Equation" r:id="rId8" imgW="23164800" imgH="16764000" progId="Equation.DSMT4">
                  <p:embed/>
                  <p:pic>
                    <p:nvPicPr>
                      <p:cNvPr id="0" name="图片 1638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50206" y="2339661"/>
                        <a:ext cx="876299" cy="6381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表格 2"/>
          <p:cNvGraphicFramePr>
            <a:graphicFrameLocks noGrp="1"/>
          </p:cNvGraphicFramePr>
          <p:nvPr/>
        </p:nvGraphicFramePr>
        <p:xfrm>
          <a:off x="468000" y="4689005"/>
          <a:ext cx="11268000" cy="1539576"/>
        </p:xfrm>
        <a:graphic>
          <a:graphicData uri="http://schemas.openxmlformats.org/drawingml/2006/table">
            <a:tbl>
              <a:tblPr/>
              <a:tblGrid>
                <a:gridCol w="3756000"/>
                <a:gridCol w="7512000"/>
              </a:tblGrid>
              <a:tr h="153957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(全程)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①根据能量守恒可得Q=</a:t>
                      </a:r>
                      <a:r>
                        <a:rPr lang="zh-CN" altLang="en-US" sz="2470" kern="0" spc="-104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1285" kern="0" spc="51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-μmgx(x为全程的位移)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②电阻R产生的焦耳热Q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158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925135" y="4844786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10" imgW="4876800" imgH="14630400" progId="Equation.DSMT4">
                  <p:embed/>
                </p:oleObj>
              </mc:Choice>
              <mc:Fallback>
                <p:oleObj name="Equation" r:id="rId10" imgW="4876800" imgH="14630400" progId="Equation.DSMT4">
                  <p:embed/>
                  <p:pic>
                    <p:nvPicPr>
                      <p:cNvPr id="0" name="图片 1638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25135" y="4844786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304924" y="4958044"/>
          <a:ext cx="228599" cy="32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2" imgW="6096000" imgH="8534400" progId="Equation.DSMT4">
                  <p:embed/>
                </p:oleObj>
              </mc:Choice>
              <mc:Fallback>
                <p:oleObj name="Equation" r:id="rId12" imgW="6096000" imgH="8534400" progId="Equation.DSMT4">
                  <p:embed/>
                  <p:pic>
                    <p:nvPicPr>
                      <p:cNvPr id="0" name="图片 1638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04924" y="4958044"/>
                        <a:ext cx="228599" cy="323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7180860" y="5471741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4" imgW="14020800" imgH="14630400" progId="Equation.DSMT4">
                  <p:embed/>
                </p:oleObj>
              </mc:Choice>
              <mc:Fallback>
                <p:oleObj name="Equation" r:id="rId14" imgW="14020800" imgH="14630400" progId="Equation.DSMT4">
                  <p:embed/>
                  <p:pic>
                    <p:nvPicPr>
                      <p:cNvPr id="0" name="图片 1638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80860" y="5471741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05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能力进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阶</a:t>
            </a: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我国新一代航空母舰采用全新的电磁阻拦技术,飞机着舰时利用电磁作用力使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它快速停止。为研究问题方便,我们将其简化为如图所示的模型。在磁感应强度大小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、垂直纸面向下的匀强磁场中,有间距为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、电阻不计的水平平行金属导轨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间连接一电阻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、接入电路的电阻为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的粗细均匀的金属杆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垂直于金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属导轨放置,现使金属杆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获得一水平向右的初速度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,滑行时间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后停下。已知金属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受到的摩擦阻力恒为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长为2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,忽略空气阻力的影响,重力加速度为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5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03974" y="4572397"/>
            <a:ext cx="2413245" cy="2027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4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995"/>
              </a:spcBef>
            </a:pP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金属杆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受到的安培力的最大值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zh-CN" altLang="en-US" sz="2800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全过程金属杆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克服摩擦阻力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做的功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W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800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进阶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    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从恒力做功到变力做功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金属杆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所受摩擦阻力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是恒力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可以根据功的定</a:t>
            </a:r>
            <a:br>
              <a:rPr lang="zh-CN" altLang="en-US" sz="2800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义式求金属杆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克服摩擦阻力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做的功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W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而安培力是变力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能否根据功的定义式求解</a:t>
            </a:r>
            <a:br>
              <a:rPr lang="zh-CN" altLang="en-US" sz="2800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克服安培力做的功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?</a:t>
            </a:r>
            <a:endParaRPr lang="zh-CN" altLang="en-US" sz="2800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进阶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    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克服安培力做功到焦耳热的计算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回路中产生的焦耳热是多少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?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能否确定电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的焦耳热分配关系?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68000" y="4788421"/>
            <a:ext cx="11831400" cy="1247714"/>
            <a:chOff x="468000" y="1243441"/>
            <a:chExt cx="11831400" cy="1247714"/>
          </a:xfrm>
        </p:grpSpPr>
        <p:sp>
          <p:nvSpPr>
            <p:cNvPr id="4" name="TextBox 2"/>
            <p:cNvSpPr txBox="1"/>
            <p:nvPr/>
          </p:nvSpPr>
          <p:spPr>
            <a:xfrm>
              <a:off x="468000" y="1243441"/>
              <a:ext cx="11831400" cy="12477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b="1" kern="0" dirty="0" smtClean="0">
                  <a:solidFill>
                    <a:srgbClr val="DE0000"/>
                  </a:solidFill>
                  <a:ea typeface="微软雅黑" panose="020B0503020204020204" pitchFamily="34" charset="-122"/>
                </a:rPr>
                <a:t>答案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(1)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_GB2312" pitchFamily="65" charset="-122"/>
                </a:rPr>
                <a:t>①</a:t>
              </a:r>
              <a:r>
                <a:rPr lang="zh-CN" altLang="en-US" sz="3210" kern="0" spc="3166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　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_GB2312" pitchFamily="65" charset="-122"/>
                </a:rPr>
                <a:t>②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 </a:t>
              </a:r>
              <a:r>
                <a:rPr lang="zh-CN" altLang="en-US" sz="3250" kern="0" spc="13997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(2)见解析    (3)</a:t>
              </a:r>
              <a:r>
                <a:rPr lang="zh-CN" altLang="en-US" sz="3030" kern="0" spc="-1307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m</a:t>
              </a:r>
              <a:r>
                <a:rPr lang="zh-CN" altLang="en-US" sz="1755" kern="0" spc="267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- </a:t>
              </a:r>
              <a:r>
                <a:rPr lang="zh-CN" altLang="en-US" sz="3030" kern="0" spc="13392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　</a:t>
              </a:r>
              <a:endPara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见解析</a:t>
              </a:r>
              <a:endParaRPr lang="zh-CN" altLang="en-US" b="1" dirty="0">
                <a:solidFill>
                  <a:srgbClr val="DE0000"/>
                </a:solidFill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2048800" y="1299873"/>
            <a:ext cx="809625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Equation" r:id="rId1" imgW="21336000" imgH="18288000" progId="Equation.DSMT4">
                    <p:embed/>
                  </p:oleObj>
                </mc:Choice>
                <mc:Fallback>
                  <p:oleObj name="Equation" r:id="rId1" imgW="21336000" imgH="18288000" progId="Equation.DSMT4">
                    <p:embed/>
                    <p:pic>
                      <p:nvPicPr>
                        <p:cNvPr id="0" name="图片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048800" y="1299873"/>
                          <a:ext cx="809625" cy="6953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3546925" y="1290869"/>
            <a:ext cx="2190749" cy="7048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Equation" r:id="rId3" imgW="57912000" imgH="18592800" progId="Equation.DSMT4">
                    <p:embed/>
                  </p:oleObj>
                </mc:Choice>
                <mc:Fallback>
                  <p:oleObj name="Equation" r:id="rId3" imgW="57912000" imgH="18592800" progId="Equation.DSMT4">
                    <p:embed/>
                    <p:pic>
                      <p:nvPicPr>
                        <p:cNvPr id="0" name="图片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46925" y="1290869"/>
                          <a:ext cx="2190749" cy="70484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7981277" y="1337713"/>
            <a:ext cx="2190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Equation" r:id="rId5" imgW="5791200" imgH="17373600" progId="Equation.DSMT4">
                    <p:embed/>
                  </p:oleObj>
                </mc:Choice>
                <mc:Fallback>
                  <p:oleObj name="Equation" r:id="rId5" imgW="5791200" imgH="17373600" progId="Equation.DSMT4">
                    <p:embed/>
                    <p:pic>
                      <p:nvPicPr>
                        <p:cNvPr id="0" name="图片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981277" y="1337713"/>
                          <a:ext cx="21907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8409806" y="1480848"/>
            <a:ext cx="2571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Equation" r:id="rId7" imgW="6705600" imgH="10058400" progId="Equation.DSMT4">
                    <p:embed/>
                  </p:oleObj>
                </mc:Choice>
                <mc:Fallback>
                  <p:oleObj name="Equation" r:id="rId7" imgW="6705600" imgH="10058400" progId="Equation.DSMT4">
                    <p:embed/>
                    <p:pic>
                      <p:nvPicPr>
                        <p:cNvPr id="0" name="图片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409806" y="1480848"/>
                          <a:ext cx="257175" cy="381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8845382" y="1337713"/>
            <a:ext cx="20859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Equation" r:id="rId9" imgW="55168800" imgH="17373600" progId="Equation.DSMT4">
                    <p:embed/>
                  </p:oleObj>
                </mc:Choice>
                <mc:Fallback>
                  <p:oleObj name="Equation" r:id="rId9" imgW="55168800" imgH="17373600" progId="Equation.DSMT4">
                    <p:embed/>
                    <p:pic>
                      <p:nvPicPr>
                        <p:cNvPr id="0" name="图片 174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845382" y="1337713"/>
                          <a:ext cx="208597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4599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(1)①刚开始时,金属杆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受到的安培力最大,则感应电动势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感应电流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193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安培力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BIL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解得安培力的最大值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20" kern="0" spc="315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②全过程以金属杆为研究对象,根据动量定理有-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感应电流的平均值</a:t>
            </a:r>
            <a:r>
              <a:rPr lang="zh-CN" altLang="en-US" sz="1450" kern="0" spc="-17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50" kern="0" spc="177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1495" kern="0" spc="-219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0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50" kern="0" spc="1219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966473" y="940801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1" imgW="16764000" imgH="17373600" progId="Equation.DSMT4">
                  <p:embed/>
                </p:oleObj>
              </mc:Choice>
              <mc:Fallback>
                <p:oleObj name="Equation" r:id="rId1" imgW="16764000" imgH="17373600" progId="Equation.DSMT4">
                  <p:embed/>
                  <p:pic>
                    <p:nvPicPr>
                      <p:cNvPr id="0" name="图片 184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66473" y="940801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581774" y="2218798"/>
          <a:ext cx="80962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21336000" imgH="18288000" progId="Equation.DSMT4">
                  <p:embed/>
                </p:oleObj>
              </mc:Choice>
              <mc:Fallback>
                <p:oleObj name="Equation" r:id="rId3" imgW="21336000" imgH="18288000" progId="Equation.DSMT4">
                  <p:embed/>
                  <p:pic>
                    <p:nvPicPr>
                      <p:cNvPr id="0" name="图片 1843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774" y="2218798"/>
                        <a:ext cx="80962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226679" y="3001471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4267200" imgH="8229600" progId="Equation.DSMT4">
                  <p:embed/>
                </p:oleObj>
              </mc:Choice>
              <mc:Fallback>
                <p:oleObj name="Equation" r:id="rId5" imgW="4267200" imgH="8229600" progId="Equation.DSMT4">
                  <p:embed/>
                  <p:pic>
                    <p:nvPicPr>
                      <p:cNvPr id="0" name="图片 1843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26679" y="3001471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916000" y="3716442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7" imgW="4267200" imgH="8229600" progId="Equation.DSMT4">
                  <p:embed/>
                </p:oleObj>
              </mc:Choice>
              <mc:Fallback>
                <p:oleObj name="Equation" r:id="rId7" imgW="4267200" imgH="8229600" progId="Equation.DSMT4">
                  <p:embed/>
                  <p:pic>
                    <p:nvPicPr>
                      <p:cNvPr id="0" name="图片 1843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6000" y="3716442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250498" y="3545811"/>
          <a:ext cx="638174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9" imgW="16764000" imgH="18592800" progId="Equation.DSMT4">
                  <p:embed/>
                </p:oleObj>
              </mc:Choice>
              <mc:Fallback>
                <p:oleObj name="Equation" r:id="rId9" imgW="16764000" imgH="18592800" progId="Equation.DSMT4">
                  <p:embed/>
                  <p:pic>
                    <p:nvPicPr>
                      <p:cNvPr id="0" name="图片 1843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0498" y="3545811"/>
                        <a:ext cx="638174" cy="704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272386" y="3726488"/>
          <a:ext cx="1619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11" imgW="4267200" imgH="8534400" progId="Equation.DSMT4">
                  <p:embed/>
                </p:oleObj>
              </mc:Choice>
              <mc:Fallback>
                <p:oleObj name="Equation" r:id="rId11" imgW="4267200" imgH="8534400" progId="Equation.DSMT4">
                  <p:embed/>
                  <p:pic>
                    <p:nvPicPr>
                      <p:cNvPr id="0" name="图片 1843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72386" y="3726488"/>
                        <a:ext cx="161925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999213" y="4310595"/>
          <a:ext cx="19621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13" imgW="51816000" imgH="18592800" progId="Equation.DSMT4">
                  <p:embed/>
                </p:oleObj>
              </mc:Choice>
              <mc:Fallback>
                <p:oleObj name="Equation" r:id="rId13" imgW="51816000" imgH="18592800" progId="Equation.DSMT4">
                  <p:embed/>
                  <p:pic>
                    <p:nvPicPr>
                      <p:cNvPr id="0" name="图片 1843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99213" y="4310595"/>
                        <a:ext cx="1962150" cy="704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2"/>
          <p:cNvSpPr txBox="1"/>
          <p:nvPr/>
        </p:nvSpPr>
        <p:spPr>
          <a:xfrm>
            <a:off x="468000" y="5076453"/>
            <a:ext cx="11831400" cy="1196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金属杆克服摩擦阻力做的功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W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fx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W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33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506732" y="5739036"/>
          <a:ext cx="20859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15" imgW="55168800" imgH="17373600" progId="Equation.DSMT4">
                  <p:embed/>
                </p:oleObj>
              </mc:Choice>
              <mc:Fallback>
                <p:oleObj name="Equation" r:id="rId15" imgW="55168800" imgH="17373600" progId="Equation.DSMT4">
                  <p:embed/>
                  <p:pic>
                    <p:nvPicPr>
                      <p:cNvPr id="0" name="图片 1843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06732" y="5739036"/>
                        <a:ext cx="20859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67941"/>
            <a:ext cx="11831400" cy="41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2)不能。应用安培力关于位移的平均值求功,但不能应用安培力关于时间的平均值求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功。本题中不知道安培力对位移的平均值,因而不能根据功的定义式求解克服安培力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做的功。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(3)可以从能量转化的角度求闭合回路中产生的焦耳热。根据能量的转化和守恒,金属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杆减少的机械能,一部分通过克服安培力做功转化为电能,电能全部转化为焦耳热;另一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部分通过克服摩擦阻力做功,摩擦生热,因而回路中产生的焦耳热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焦耳热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90" kern="0" spc="23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90" kern="0" spc="133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。能确定电阻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和金属杆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的焦耳热的分配关系,因为电阻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和金属杆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735556" y="3339278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1945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35556" y="3339278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164086" y="3482413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6705600" imgH="10058400" progId="Equation.DSMT4">
                  <p:embed/>
                </p:oleObj>
              </mc:Choice>
              <mc:Fallback>
                <p:oleObj name="Equation" r:id="rId3" imgW="6705600" imgH="10058400" progId="Equation.DSMT4">
                  <p:embed/>
                  <p:pic>
                    <p:nvPicPr>
                      <p:cNvPr id="0" name="图片 1945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64086" y="3482413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8000" y="4113671"/>
          <a:ext cx="20859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5" imgW="55168800" imgH="17373600" progId="Equation.DSMT4">
                  <p:embed/>
                </p:oleObj>
              </mc:Choice>
              <mc:Fallback>
                <p:oleObj name="Equation" r:id="rId5" imgW="55168800" imgH="17373600" progId="Equation.DSMT4">
                  <p:embed/>
                  <p:pic>
                    <p:nvPicPr>
                      <p:cNvPr id="0" name="图片 1945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000" y="4113671"/>
                        <a:ext cx="20859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/>
          <p:cNvSpPr txBox="1"/>
          <p:nvPr/>
        </p:nvSpPr>
        <p:spPr>
          <a:xfrm>
            <a:off x="468000" y="4860429"/>
            <a:ext cx="11831400" cy="1112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串联,电阻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上产生的焦耳热与金属杆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上产生的焦耳热之比等于两者电阻之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比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79909"/>
            <a:ext cx="11831400" cy="46265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(2024届山东省实验中学二模改编)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(多选)如图所示,足够长、光滑、电阻不计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的金属导轨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水平平行放置在绝缘水平面上,左端接有一定值电阻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,在与导轨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垂直的分界线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间有方向竖直向下、磁感应强度大小为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的匀强磁场,在分界线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右侧区域有方向竖直向上的匀强磁场,磁感应强度大小为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,且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。一金属棒以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初速度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进入磁场,经过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处时的速度分别为</a:t>
            </a:r>
            <a:r>
              <a:rPr lang="zh-CN" altLang="en-US" sz="3090" kern="0" spc="-7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3090" kern="0" spc="-7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,金属棒从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过程,回路中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产生的焦耳热为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,通过电阻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的电荷量为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,金属棒位移为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,经历的时间为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;金属棒从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过程,回路中产生的焦耳热为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,通过电阻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的电荷量为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,金属棒的位移为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,经历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的时间为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。金属棒始终与导轨垂直,则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768422" y="2505272"/>
          <a:ext cx="295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Equation" r:id="rId1" imgW="7924800" imgH="17373600" progId="Equation.DSMT4">
                  <p:embed/>
                </p:oleObj>
              </mc:Choice>
              <mc:Fallback>
                <p:oleObj name="Equation" r:id="rId1" imgW="7924800" imgH="17373600" progId="Equation.DSMT4">
                  <p:embed/>
                  <p:pic>
                    <p:nvPicPr>
                      <p:cNvPr id="0" name="图片 2048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68422" y="2505272"/>
                        <a:ext cx="2952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369697" y="2505272"/>
          <a:ext cx="295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7924800" imgH="17373600" progId="Equation.DSMT4">
                  <p:embed/>
                </p:oleObj>
              </mc:Choice>
              <mc:Fallback>
                <p:oleObj name="Equation" r:id="rId3" imgW="7924800" imgH="17373600" progId="Equation.DSMT4">
                  <p:embed/>
                  <p:pic>
                    <p:nvPicPr>
                      <p:cNvPr id="0" name="图片 2048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9697" y="2505272"/>
                        <a:ext cx="2952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8"/>
          <p:cNvSpPr txBox="1"/>
          <p:nvPr/>
        </p:nvSpPr>
        <p:spPr>
          <a:xfrm>
            <a:off x="6012086" y="4320330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3" descr="textimage5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18" y="4356373"/>
            <a:ext cx="2681120" cy="172819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68000" y="4999019"/>
            <a:ext cx="11831400" cy="869522"/>
            <a:chOff x="468000" y="3655343"/>
            <a:chExt cx="11831400" cy="869522"/>
          </a:xfrm>
        </p:grpSpPr>
        <p:sp>
          <p:nvSpPr>
            <p:cNvPr id="9" name="TextBox 2"/>
            <p:cNvSpPr txBox="1"/>
            <p:nvPr/>
          </p:nvSpPr>
          <p:spPr>
            <a:xfrm>
              <a:off x="468000" y="3655343"/>
              <a:ext cx="11831400" cy="6740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3275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A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.</a:t>
              </a:r>
              <a:r>
                <a:rPr lang="zh-CN" altLang="en-US" sz="3315" kern="0" spc="-392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3010" kern="0" spc="-236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    B.</a:t>
              </a:r>
              <a:r>
                <a:rPr lang="zh-CN" altLang="en-US" sz="3315" kern="0" spc="-767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3010" kern="0" spc="-1286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    C.</a:t>
              </a:r>
              <a:r>
                <a:rPr lang="zh-CN" altLang="en-US" sz="3315" kern="0" spc="-842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3010" kern="0" spc="-1436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    D.</a:t>
              </a:r>
              <a:r>
                <a:rPr lang="zh-CN" altLang="en-US" sz="3315" kern="0" spc="-1292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3010" kern="0" spc="-236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 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 </a:t>
              </a:r>
              <a:endParaRPr lang="zh-CN" altLang="en-US" dirty="0"/>
            </a:p>
          </p:txBody>
        </p:sp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765483" y="3800965"/>
            <a:ext cx="371474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Equation" r:id="rId6" imgW="9753600" imgH="19202400" progId="Equation.DSMT4">
                    <p:embed/>
                  </p:oleObj>
                </mc:Choice>
                <mc:Fallback>
                  <p:oleObj name="Equation" r:id="rId6" imgW="9753600" imgH="19202400" progId="Equation.DSMT4">
                    <p:embed/>
                    <p:pic>
                      <p:nvPicPr>
                        <p:cNvPr id="0" name="图片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65483" y="3800965"/>
                          <a:ext cx="371474" cy="723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1309531" y="3789691"/>
            <a:ext cx="352425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Equation" r:id="rId8" imgW="9448800" imgH="17373600" progId="Equation.DSMT4">
                    <p:embed/>
                  </p:oleObj>
                </mc:Choice>
                <mc:Fallback>
                  <p:oleObj name="Equation" r:id="rId8" imgW="9448800" imgH="17373600" progId="Equation.DSMT4">
                    <p:embed/>
                    <p:pic>
                      <p:nvPicPr>
                        <p:cNvPr id="0" name="图片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09531" y="3789691"/>
                          <a:ext cx="352425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2248556" y="3800965"/>
            <a:ext cx="32385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Equation" r:id="rId10" imgW="8534400" imgH="19202400" progId="Equation.DSMT4">
                    <p:embed/>
                  </p:oleObj>
                </mc:Choice>
                <mc:Fallback>
                  <p:oleObj name="Equation" r:id="rId10" imgW="8534400" imgH="19202400" progId="Equation.DSMT4">
                    <p:embed/>
                    <p:pic>
                      <p:nvPicPr>
                        <p:cNvPr id="0" name="图片 204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48556" y="3800965"/>
                          <a:ext cx="323850" cy="723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2744979" y="3789691"/>
            <a:ext cx="219074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" name="Equation" r:id="rId12" imgW="5791200" imgH="17373600" progId="Equation.DSMT4">
                    <p:embed/>
                  </p:oleObj>
                </mc:Choice>
                <mc:Fallback>
                  <p:oleObj name="Equation" r:id="rId12" imgW="5791200" imgH="17373600" progId="Equation.DSMT4">
                    <p:embed/>
                    <p:pic>
                      <p:nvPicPr>
                        <p:cNvPr id="0" name="图片 204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44979" y="3789691"/>
                          <a:ext cx="219074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3550654" y="3800965"/>
            <a:ext cx="314325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" name="Equation" r:id="rId14" imgW="8229600" imgH="19202400" progId="Equation.DSMT4">
                    <p:embed/>
                  </p:oleObj>
                </mc:Choice>
                <mc:Fallback>
                  <p:oleObj name="Equation" r:id="rId14" imgW="8229600" imgH="19202400" progId="Equation.DSMT4">
                    <p:embed/>
                    <p:pic>
                      <p:nvPicPr>
                        <p:cNvPr id="0" name="图片 204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550654" y="3800965"/>
                          <a:ext cx="314325" cy="723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4037552" y="3789691"/>
            <a:ext cx="20002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Equation" r:id="rId16" imgW="5181600" imgH="17373600" progId="Equation.DSMT4">
                    <p:embed/>
                  </p:oleObj>
                </mc:Choice>
                <mc:Fallback>
                  <p:oleObj name="Equation" r:id="rId16" imgW="5181600" imgH="17373600" progId="Equation.DSMT4">
                    <p:embed/>
                    <p:pic>
                      <p:nvPicPr>
                        <p:cNvPr id="0" name="图片 204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037552" y="3789691"/>
                          <a:ext cx="20002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4841060" y="3800965"/>
            <a:ext cx="257175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Equation" r:id="rId18" imgW="6705600" imgH="19202400" progId="Equation.DSMT4">
                    <p:embed/>
                  </p:oleObj>
                </mc:Choice>
                <mc:Fallback>
                  <p:oleObj name="Equation" r:id="rId18" imgW="6705600" imgH="19202400" progId="Equation.DSMT4">
                    <p:embed/>
                    <p:pic>
                      <p:nvPicPr>
                        <p:cNvPr id="0" name="图片 204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841060" y="3800965"/>
                          <a:ext cx="257175" cy="723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5270808" y="3789691"/>
            <a:ext cx="352424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0" name="Equation" r:id="rId20" imgW="9448800" imgH="17373600" progId="Equation.DSMT4">
                    <p:embed/>
                  </p:oleObj>
                </mc:Choice>
                <mc:Fallback>
                  <p:oleObj name="Equation" r:id="rId20" imgW="9448800" imgH="17373600" progId="Equation.DSMT4">
                    <p:embed/>
                    <p:pic>
                      <p:nvPicPr>
                        <p:cNvPr id="0" name="图片 204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270808" y="3789691"/>
                          <a:ext cx="352424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65535"/>
            <a:ext cx="11831400" cy="4191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设金属棒的质量为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过程,有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55" kern="0" spc="-123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15" kern="0" spc="31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955" kern="0" spc="-123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3515" kern="0" spc="166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过程,有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55" kern="0" spc="-123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6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3515" kern="0" spc="166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955" kern="0" spc="-123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</a:t>
            </a:r>
            <a:r>
              <a:rPr lang="zh-CN" altLang="en-US" sz="3515" kern="0" spc="166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,则</a:t>
            </a:r>
            <a:r>
              <a:rPr lang="zh-CN" altLang="en-US" sz="3255" kern="0" spc="-33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55" kern="0" spc="-18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。设导轨间距为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,金属棒从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过程,根据动量定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6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理有-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1440" kern="0" spc="-16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1440" kern="0" spc="-16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-106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,即-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10" kern="0" spc="-128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过程,同理可得-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10" kern="0" spc="-143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3010" kern="0" spc="-128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。根据法拉第电磁感应定律有</a:t>
            </a:r>
            <a:r>
              <a:rPr lang="zh-CN" altLang="en-US" sz="1410" kern="0" spc="39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45" kern="0" spc="65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,又因为</a:t>
            </a:r>
            <a:r>
              <a:rPr lang="zh-CN" altLang="en-US" sz="1410" kern="0" spc="-13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545" kern="0" spc="-24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1410" kern="0" spc="-13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,联立解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7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40" kern="0" spc="36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40" kern="0" spc="96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,则</a:t>
            </a:r>
            <a:r>
              <a:rPr lang="zh-CN" altLang="en-US" sz="3115" kern="0" spc="-64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830" kern="0" spc="-125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。若金属棒在两阶段做匀减速直线运动,则有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4100" kern="0" spc="227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x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790444" y="63196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90444" y="63196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218973" y="775097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6705600" imgH="10058400" progId="Equation.DSMT4">
                  <p:embed/>
                </p:oleObj>
              </mc:Choice>
              <mc:Fallback>
                <p:oleObj name="Equation" r:id="rId3" imgW="6705600" imgH="10058400" progId="Equation.DSMT4">
                  <p:embed/>
                  <p:pic>
                    <p:nvPicPr>
                      <p:cNvPr id="0" name="图片 2150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18973" y="775097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578049" y="63196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5791200" imgH="17373600" progId="Equation.DSMT4">
                  <p:embed/>
                </p:oleObj>
              </mc:Choice>
              <mc:Fallback>
                <p:oleObj name="Equation" r:id="rId5" imgW="5791200" imgH="17373600" progId="Equation.DSMT4">
                  <p:embed/>
                  <p:pic>
                    <p:nvPicPr>
                      <p:cNvPr id="0" name="图片 2150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78049" y="63196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006578" y="565324"/>
          <a:ext cx="657224" cy="78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7" imgW="17373600" imgH="20726400" progId="Equation.DSMT4">
                  <p:embed/>
                </p:oleObj>
              </mc:Choice>
              <mc:Fallback>
                <p:oleObj name="Equation" r:id="rId7" imgW="17373600" imgH="20726400" progId="Equation.DSMT4">
                  <p:embed/>
                  <p:pic>
                    <p:nvPicPr>
                      <p:cNvPr id="0" name="图片 2150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06578" y="565324"/>
                        <a:ext cx="657224" cy="7810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331167" y="63196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9" imgW="5791200" imgH="17373600" progId="Equation.DSMT4">
                  <p:embed/>
                </p:oleObj>
              </mc:Choice>
              <mc:Fallback>
                <p:oleObj name="Equation" r:id="rId9" imgW="5791200" imgH="17373600" progId="Equation.DSMT4">
                  <p:embed/>
                  <p:pic>
                    <p:nvPicPr>
                      <p:cNvPr id="0" name="图片 2150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31167" y="63196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77454" y="1385024"/>
          <a:ext cx="6572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1" imgW="17373600" imgH="20726400" progId="Equation.DSMT4">
                  <p:embed/>
                </p:oleObj>
              </mc:Choice>
              <mc:Fallback>
                <p:oleObj name="Equation" r:id="rId11" imgW="17373600" imgH="20726400" progId="Equation.DSMT4">
                  <p:embed/>
                  <p:pic>
                    <p:nvPicPr>
                      <p:cNvPr id="0" name="图片 2150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7454" y="1385024"/>
                        <a:ext cx="657225" cy="781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436580" y="145166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13" imgW="5791200" imgH="17373600" progId="Equation.DSMT4">
                  <p:embed/>
                </p:oleObj>
              </mc:Choice>
              <mc:Fallback>
                <p:oleObj name="Equation" r:id="rId13" imgW="5791200" imgH="17373600" progId="Equation.DSMT4">
                  <p:embed/>
                  <p:pic>
                    <p:nvPicPr>
                      <p:cNvPr id="0" name="图片 2151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36580" y="145166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195662" y="1385024"/>
          <a:ext cx="6572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15" imgW="17373600" imgH="20726400" progId="Equation.DSMT4">
                  <p:embed/>
                </p:oleObj>
              </mc:Choice>
              <mc:Fallback>
                <p:oleObj name="Equation" r:id="rId15" imgW="17373600" imgH="20726400" progId="Equation.DSMT4">
                  <p:embed/>
                  <p:pic>
                    <p:nvPicPr>
                      <p:cNvPr id="0" name="图片 21511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95662" y="1385024"/>
                        <a:ext cx="657225" cy="781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235789" y="1462936"/>
          <a:ext cx="37147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17" imgW="9753600" imgH="19202400" progId="Equation.DSMT4">
                  <p:embed/>
                </p:oleObj>
              </mc:Choice>
              <mc:Fallback>
                <p:oleObj name="Equation" r:id="rId17" imgW="9753600" imgH="19202400" progId="Equation.DSMT4">
                  <p:embed/>
                  <p:pic>
                    <p:nvPicPr>
                      <p:cNvPr id="0" name="图片 21512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35789" y="1462936"/>
                        <a:ext cx="37147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779838" y="1451662"/>
          <a:ext cx="3524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19" imgW="9448800" imgH="17373600" progId="Equation.DSMT4">
                  <p:embed/>
                </p:oleObj>
              </mc:Choice>
              <mc:Fallback>
                <p:oleObj name="Equation" r:id="rId19" imgW="9448800" imgH="17373600" progId="Equation.DSMT4">
                  <p:embed/>
                  <p:pic>
                    <p:nvPicPr>
                      <p:cNvPr id="0" name="图片 2151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779838" y="1451662"/>
                        <a:ext cx="3524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442090" y="2362594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21" imgW="4267200" imgH="8229600" progId="Equation.DSMT4">
                  <p:embed/>
                </p:oleObj>
              </mc:Choice>
              <mc:Fallback>
                <p:oleObj name="Equation" r:id="rId21" imgW="4267200" imgH="8229600" progId="Equation.DSMT4">
                  <p:embed/>
                  <p:pic>
                    <p:nvPicPr>
                      <p:cNvPr id="0" name="图片 21514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42090" y="2362594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125919" y="2362594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23" imgW="4267200" imgH="8229600" progId="Equation.DSMT4">
                  <p:embed/>
                </p:oleObj>
              </mc:Choice>
              <mc:Fallback>
                <p:oleObj name="Equation" r:id="rId23" imgW="4267200" imgH="8229600" progId="Equation.DSMT4">
                  <p:embed/>
                  <p:pic>
                    <p:nvPicPr>
                      <p:cNvPr id="0" name="图片 21515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125919" y="2362594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3460418" y="2250080"/>
          <a:ext cx="2857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25" imgW="7620000" imgH="19202400" progId="Equation.DSMT4">
                  <p:embed/>
                </p:oleObj>
              </mc:Choice>
              <mc:Fallback>
                <p:oleObj name="Equation" r:id="rId25" imgW="7620000" imgH="19202400" progId="Equation.DSMT4">
                  <p:embed/>
                  <p:pic>
                    <p:nvPicPr>
                      <p:cNvPr id="0" name="图片 21516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460418" y="2250080"/>
                        <a:ext cx="2857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061056" y="223880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27" imgW="5791200" imgH="17373600" progId="Equation.DSMT4">
                  <p:embed/>
                </p:oleObj>
              </mc:Choice>
              <mc:Fallback>
                <p:oleObj name="Equation" r:id="rId27" imgW="5791200" imgH="17373600" progId="Equation.DSMT4">
                  <p:embed/>
                  <p:pic>
                    <p:nvPicPr>
                      <p:cNvPr id="0" name="图片 21517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61056" y="223880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10270916" y="2238806"/>
          <a:ext cx="2000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29" imgW="5181600" imgH="17373600" progId="Equation.DSMT4">
                  <p:embed/>
                </p:oleObj>
              </mc:Choice>
              <mc:Fallback>
                <p:oleObj name="Equation" r:id="rId29" imgW="5181600" imgH="17373600" progId="Equation.DSMT4">
                  <p:embed/>
                  <p:pic>
                    <p:nvPicPr>
                      <p:cNvPr id="0" name="图片 21518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270916" y="2238806"/>
                        <a:ext cx="2000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10993436" y="223880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31" imgW="5791200" imgH="17373600" progId="Equation.DSMT4">
                  <p:embed/>
                </p:oleObj>
              </mc:Choice>
              <mc:Fallback>
                <p:oleObj name="Equation" r:id="rId31" imgW="5791200" imgH="17373600" progId="Equation.DSMT4">
                  <p:embed/>
                  <p:pic>
                    <p:nvPicPr>
                      <p:cNvPr id="0" name="图片 21519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993436" y="223880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7194172" y="3165590"/>
          <a:ext cx="228599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33" imgW="6096000" imgH="8229600" progId="Equation.DSMT4">
                  <p:embed/>
                </p:oleObj>
              </mc:Choice>
              <mc:Fallback>
                <p:oleObj name="Equation" r:id="rId33" imgW="6096000" imgH="8229600" progId="Equation.DSMT4">
                  <p:embed/>
                  <p:pic>
                    <p:nvPicPr>
                      <p:cNvPr id="0" name="图片 21520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194172" y="3165590"/>
                        <a:ext cx="228599" cy="314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7595346" y="3041802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35" imgW="12192000" imgH="17373600" progId="Equation.DSMT4">
                  <p:embed/>
                </p:oleObj>
              </mc:Choice>
              <mc:Fallback>
                <p:oleObj name="Equation" r:id="rId35" imgW="12192000" imgH="17373600" progId="Equation.DSMT4">
                  <p:embed/>
                  <p:pic>
                    <p:nvPicPr>
                      <p:cNvPr id="0" name="图片 21521"/>
                      <p:cNvPicPr>
                        <a:picLocks noChangeAspect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595346" y="3041802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9047046" y="3165590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37" imgW="4267200" imgH="8229600" progId="Equation.DSMT4">
                  <p:embed/>
                </p:oleObj>
              </mc:Choice>
              <mc:Fallback>
                <p:oleObj name="Equation" r:id="rId37" imgW="4267200" imgH="8229600" progId="Equation.DSMT4">
                  <p:embed/>
                  <p:pic>
                    <p:nvPicPr>
                      <p:cNvPr id="0" name="图片 21522"/>
                      <p:cNvPicPr>
                        <a:picLocks noChangeAspect="1"/>
                      </p:cNvPicPr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9047046" y="3165590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9381544" y="3003219"/>
          <a:ext cx="419099" cy="79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39" imgW="10972800" imgH="21031200" progId="Equation.DSMT4">
                  <p:embed/>
                </p:oleObj>
              </mc:Choice>
              <mc:Fallback>
                <p:oleObj name="Equation" r:id="rId39" imgW="10972800" imgH="21031200" progId="Equation.DSMT4">
                  <p:embed/>
                  <p:pic>
                    <p:nvPicPr>
                      <p:cNvPr id="0" name="图片 21523"/>
                      <p:cNvPicPr>
                        <a:picLocks noChangeAspect="1"/>
                      </p:cNvPicPr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9381544" y="3003219"/>
                        <a:ext cx="419099" cy="7905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0202717" y="3165590"/>
          <a:ext cx="1619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41" imgW="4267200" imgH="8229600" progId="Equation.DSMT4">
                  <p:embed/>
                </p:oleObj>
              </mc:Choice>
              <mc:Fallback>
                <p:oleObj name="Equation" r:id="rId41" imgW="4267200" imgH="8229600" progId="Equation.DSMT4">
                  <p:embed/>
                  <p:pic>
                    <p:nvPicPr>
                      <p:cNvPr id="0" name="图片 21524"/>
                      <p:cNvPicPr>
                        <a:picLocks noChangeAspect="1"/>
                      </p:cNvPicPr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0202717" y="3165590"/>
                        <a:ext cx="161924" cy="314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1099573" y="3963938"/>
          <a:ext cx="4572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43" imgW="12192000" imgH="19812000" progId="Equation.DSMT4">
                  <p:embed/>
                </p:oleObj>
              </mc:Choice>
              <mc:Fallback>
                <p:oleObj name="Equation" r:id="rId43" imgW="12192000" imgH="19812000" progId="Equation.DSMT4">
                  <p:embed/>
                  <p:pic>
                    <p:nvPicPr>
                      <p:cNvPr id="0" name="图片 21525"/>
                      <p:cNvPicPr>
                        <a:picLocks noChangeAspect="1"/>
                      </p:cNvPicPr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099573" y="3963938"/>
                        <a:ext cx="457200" cy="752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1729346" y="3963938"/>
          <a:ext cx="533399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45" imgW="14020800" imgH="19812000" progId="Equation.DSMT4">
                  <p:embed/>
                </p:oleObj>
              </mc:Choice>
              <mc:Fallback>
                <p:oleObj name="Equation" r:id="rId45" imgW="14020800" imgH="19812000" progId="Equation.DSMT4">
                  <p:embed/>
                  <p:pic>
                    <p:nvPicPr>
                      <p:cNvPr id="0" name="图片 21526"/>
                      <p:cNvPicPr>
                        <a:picLocks noChangeAspect="1"/>
                      </p:cNvPicPr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729346" y="3963938"/>
                        <a:ext cx="533399" cy="752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2645246" y="3974133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47" imgW="8229600" imgH="19202400" progId="Equation.DSMT4">
                  <p:embed/>
                </p:oleObj>
              </mc:Choice>
              <mc:Fallback>
                <p:oleObj name="Equation" r:id="rId47" imgW="8229600" imgH="19202400" progId="Equation.DSMT4">
                  <p:embed/>
                  <p:pic>
                    <p:nvPicPr>
                      <p:cNvPr id="0" name="图片 21527"/>
                      <p:cNvPicPr>
                        <a:picLocks noChangeAspect="1"/>
                      </p:cNvPicPr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2645246" y="3974133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3132144" y="3962859"/>
          <a:ext cx="2000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49" imgW="5181600" imgH="17373600" progId="Equation.DSMT4">
                  <p:embed/>
                </p:oleObj>
              </mc:Choice>
              <mc:Fallback>
                <p:oleObj name="Equation" r:id="rId49" imgW="5181600" imgH="17373600" progId="Equation.DSMT4">
                  <p:embed/>
                  <p:pic>
                    <p:nvPicPr>
                      <p:cNvPr id="0" name="图片 21528"/>
                      <p:cNvPicPr>
                        <a:picLocks noChangeAspect="1"/>
                      </p:cNvPicPr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3132144" y="3962859"/>
                        <a:ext cx="2000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10498982" y="3666952"/>
          <a:ext cx="809624" cy="95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51" imgW="21336000" imgH="25298400" progId="Equation.DSMT4">
                  <p:embed/>
                </p:oleObj>
              </mc:Choice>
              <mc:Fallback>
                <p:oleObj name="Equation" r:id="rId51" imgW="21336000" imgH="25298400" progId="Equation.DSMT4">
                  <p:embed/>
                  <p:pic>
                    <p:nvPicPr>
                      <p:cNvPr id="0" name="图片 21529"/>
                      <p:cNvPicPr>
                        <a:picLocks noChangeAspect="1"/>
                      </p:cNvPicPr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0498982" y="3666952"/>
                        <a:ext cx="809624" cy="9524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468000" y="4788421"/>
            <a:ext cx="11831400" cy="1157986"/>
            <a:chOff x="468000" y="648000"/>
            <a:chExt cx="11831400" cy="1157986"/>
          </a:xfrm>
        </p:grpSpPr>
        <p:sp>
          <p:nvSpPr>
            <p:cNvPr id="31" name="TextBox 2"/>
            <p:cNvSpPr txBox="1"/>
            <p:nvPr/>
          </p:nvSpPr>
          <p:spPr>
            <a:xfrm>
              <a:off x="468000" y="648000"/>
              <a:ext cx="11831400" cy="910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295"/>
                </a:spcBef>
                <a:buNone/>
              </a:pP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2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=</a:t>
              </a:r>
              <a:r>
                <a:rPr lang="zh-CN" altLang="en-US" sz="3945" kern="0" spc="2728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t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2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,联立解得</a:t>
              </a:r>
              <a:r>
                <a:rPr lang="zh-CN" altLang="en-US" sz="2955" kern="0" spc="-931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=</a:t>
              </a:r>
              <a:r>
                <a:rPr lang="zh-CN" altLang="en-US" sz="2670" kern="0" spc="106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,金属棒所受安培力不是恒力,该比值并不成立,</a:t>
              </a:r>
              <a:r>
                <a:rPr lang="zh-CN" altLang="en-US" sz="2410" kern="0" dirty="0" smtClean="0">
                  <a:solidFill>
                    <a:srgbClr val="C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D错误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。</a:t>
              </a:r>
              <a:endParaRPr lang="zh-CN" altLang="en-US" dirty="0"/>
            </a:p>
          </p:txBody>
        </p:sp>
        <p:graphicFrame>
          <p:nvGraphicFramePr>
            <p:cNvPr id="32" name="对象 31"/>
            <p:cNvGraphicFramePr>
              <a:graphicFrameLocks noChangeAspect="1"/>
            </p:cNvGraphicFramePr>
            <p:nvPr/>
          </p:nvGraphicFramePr>
          <p:xfrm>
            <a:off x="717073" y="853486"/>
            <a:ext cx="847725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1" name="Equation" r:id="rId53" imgW="22555200" imgH="25298400" progId="Equation.DSMT4">
                    <p:embed/>
                  </p:oleObj>
                </mc:Choice>
                <mc:Fallback>
                  <p:oleObj name="Equation" r:id="rId53" imgW="22555200" imgH="25298400" progId="Equation.DSMT4">
                    <p:embed/>
                    <p:pic>
                      <p:nvPicPr>
                        <p:cNvPr id="0" name="图片 21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4"/>
                        <a:stretch>
                          <a:fillRect/>
                        </a:stretch>
                      </p:blipFill>
                      <p:spPr>
                        <a:xfrm>
                          <a:off x="717073" y="853486"/>
                          <a:ext cx="847725" cy="9525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对象 32"/>
            <p:cNvGraphicFramePr>
              <a:graphicFrameLocks noChangeAspect="1"/>
            </p:cNvGraphicFramePr>
            <p:nvPr/>
          </p:nvGraphicFramePr>
          <p:xfrm>
            <a:off x="3026814" y="914207"/>
            <a:ext cx="257174" cy="723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2" name="Equation" r:id="rId55" imgW="6705600" imgH="19202400" progId="Equation.DSMT4">
                    <p:embed/>
                  </p:oleObj>
                </mc:Choice>
                <mc:Fallback>
                  <p:oleObj name="Equation" r:id="rId55" imgW="6705600" imgH="19202400" progId="Equation.DSMT4">
                    <p:embed/>
                    <p:pic>
                      <p:nvPicPr>
                        <p:cNvPr id="0" name="图片 21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6"/>
                        <a:stretch>
                          <a:fillRect/>
                        </a:stretch>
                      </p:blipFill>
                      <p:spPr>
                        <a:xfrm>
                          <a:off x="3026814" y="914207"/>
                          <a:ext cx="257174" cy="7238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对象 33"/>
            <p:cNvGraphicFramePr>
              <a:graphicFrameLocks noChangeAspect="1"/>
            </p:cNvGraphicFramePr>
            <p:nvPr/>
          </p:nvGraphicFramePr>
          <p:xfrm>
            <a:off x="3456563" y="906003"/>
            <a:ext cx="352424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3" name="Equation" r:id="rId57" imgW="9448800" imgH="17373600" progId="Equation.DSMT4">
                    <p:embed/>
                  </p:oleObj>
                </mc:Choice>
                <mc:Fallback>
                  <p:oleObj name="Equation" r:id="rId57" imgW="9448800" imgH="17373600" progId="Equation.DSMT4">
                    <p:embed/>
                    <p:pic>
                      <p:nvPicPr>
                        <p:cNvPr id="0" name="图片 215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8"/>
                        <a:stretch>
                          <a:fillRect/>
                        </a:stretch>
                      </p:blipFill>
                      <p:spPr>
                        <a:xfrm>
                          <a:off x="3456563" y="906003"/>
                          <a:ext cx="352424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4221334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237629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07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固定放置的平行粗糙导轨(电阻不计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且</a:t>
                      </a:r>
                      <a:br>
                        <a:rPr lang="en-US" altLang="zh-CN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足够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长,导体杆与导轨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间的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动摩擦因数为μ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),</a:t>
                      </a:r>
                      <a:br>
                        <a:rPr lang="en-US" altLang="zh-CN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间距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为L,一侧接有电阻R,导体杆质量为m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</a:t>
                      </a:r>
                      <a:br>
                        <a:rPr lang="en-US" altLang="zh-CN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电阻为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r,在恒力F作用下从静止开始运动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</a:t>
                      </a:r>
                      <a:br>
                        <a:rPr lang="en-US" altLang="zh-CN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强磁场的磁感应强度大小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为B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  <a:tr h="184504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550" kern="0" spc="1319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5550" kern="0" spc="13198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感应电流I=</a:t>
                      </a:r>
                      <a:r>
                        <a:rPr lang="zh-CN" altLang="en-US" sz="2590" kern="0" spc="160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160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160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5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252446" y="1404045"/>
            <a:ext cx="2279914" cy="1412707"/>
          </a:xfrm>
          <a:prstGeom prst="rect">
            <a:avLst/>
          </a:prstGeom>
        </p:spPr>
      </p:pic>
      <p:pic>
        <p:nvPicPr>
          <p:cNvPr id="4" name="图片 4" descr="textimage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000" y="3778319"/>
            <a:ext cx="2381250" cy="1619250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303666" y="3780309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3" imgW="14020800" imgH="14630400" progId="Equation.DSMT4">
                  <p:embed/>
                </p:oleObj>
              </mc:Choice>
              <mc:Fallback>
                <p:oleObj name="Equation" r:id="rId3" imgW="14020800" imgH="14630400" progId="Equation.DSMT4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3666" y="3780309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981215" y="3780309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5" imgW="14020800" imgH="14630400" progId="Equation.DSMT4">
                  <p:embed/>
                </p:oleObj>
              </mc:Choice>
              <mc:Fallback>
                <p:oleObj name="Equation" r:id="rId5" imgW="14020800" imgH="14630400" progId="Equation.DSMT4">
                  <p:embed/>
                  <p:pic>
                    <p:nvPicPr>
                      <p:cNvPr id="0" name="图片 2252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81215" y="3780309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"/>
          <p:cNvSpPr txBox="1"/>
          <p:nvPr/>
        </p:nvSpPr>
        <p:spPr>
          <a:xfrm>
            <a:off x="468000" y="648000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380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题型2　受恒定外力的单杆模型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4917875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10743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图形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转换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830" kern="0" spc="1527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1830" kern="0" spc="15271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把立体图转换为平面图,并画出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电流的方向,便于受力分析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96034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受力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865" kern="0" spc="705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865" kern="0" spc="7059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①安培力F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=BIL=</a:t>
                      </a:r>
                      <a:r>
                        <a:rPr lang="zh-CN" altLang="en-US" sz="2720" kern="0" spc="207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20" kern="0" spc="207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②加速度a=</a:t>
                      </a:r>
                      <a:r>
                        <a:rPr lang="zh-CN" altLang="en-US" sz="2500" kern="0" spc="-47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-μg-</a:t>
                      </a:r>
                      <a:r>
                        <a:rPr lang="zh-CN" altLang="en-US" sz="2885" kern="0" spc="401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(v=0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7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时,a最大)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88314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过程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680" kern="0" spc="1224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5680" kern="0" spc="1224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导体杆做加速度减小的加速运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动,当a=0时,达到最大速度,v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1895" kern="0" spc="1093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1895" kern="0" spc="10931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57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96000" y="1369156"/>
            <a:ext cx="2171700" cy="533400"/>
          </a:xfrm>
          <a:prstGeom prst="rect">
            <a:avLst/>
          </a:prstGeom>
        </p:spPr>
      </p:pic>
      <p:pic>
        <p:nvPicPr>
          <p:cNvPr id="4" name="图片 4" descr="textimage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6000" y="2505247"/>
            <a:ext cx="1514475" cy="1419225"/>
          </a:xfrm>
          <a:prstGeom prst="rect">
            <a:avLst/>
          </a:prstGeom>
        </p:spPr>
      </p:pic>
      <p:pic>
        <p:nvPicPr>
          <p:cNvPr id="5" name="图片 5" descr="textimage5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6000" y="4448525"/>
            <a:ext cx="2276475" cy="1657349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0044382" y="2472207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Equation" r:id="rId4" imgW="16154400" imgH="15544800" progId="Equation.DSMT4">
                  <p:embed/>
                </p:oleObj>
              </mc:Choice>
              <mc:Fallback>
                <p:oleObj name="Equation" r:id="rId4" imgW="16154400" imgH="15544800" progId="Equation.DSMT4">
                  <p:embed/>
                  <p:pic>
                    <p:nvPicPr>
                      <p:cNvPr id="0" name="图片 2355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4382" y="2472207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9331996" y="3202412"/>
          <a:ext cx="257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6" imgW="6705600" imgH="14630400" progId="Equation.DSMT4">
                  <p:embed/>
                </p:oleObj>
              </mc:Choice>
              <mc:Fallback>
                <p:oleObj name="Equation" r:id="rId6" imgW="6705600" imgH="14630400" progId="Equation.DSMT4">
                  <p:embed/>
                  <p:pic>
                    <p:nvPicPr>
                      <p:cNvPr id="0" name="图片 2355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31996" y="3202412"/>
                        <a:ext cx="2571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0024241" y="3164461"/>
          <a:ext cx="8763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8" imgW="23164800" imgH="16764000" progId="Equation.DSMT4">
                  <p:embed/>
                </p:oleObj>
              </mc:Choice>
              <mc:Fallback>
                <p:oleObj name="Equation" r:id="rId8" imgW="23164800" imgH="16764000" progId="Equation.DSMT4">
                  <p:embed/>
                  <p:pic>
                    <p:nvPicPr>
                      <p:cNvPr id="0" name="图片 2355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024241" y="3164461"/>
                        <a:ext cx="876300" cy="638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052000" y="5366710"/>
          <a:ext cx="1628775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10" imgW="42976800" imgH="14630400" progId="Equation.DSMT4">
                  <p:embed/>
                </p:oleObj>
              </mc:Choice>
              <mc:Fallback>
                <p:oleObj name="Equation" r:id="rId10" imgW="42976800" imgH="14630400" progId="Equation.DSMT4">
                  <p:embed/>
                  <p:pic>
                    <p:nvPicPr>
                      <p:cNvPr id="0" name="图片 23555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52000" y="5366710"/>
                        <a:ext cx="1628775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5067818"/>
        </p:xfrm>
        <a:graphic>
          <a:graphicData uri="http://schemas.openxmlformats.org/drawingml/2006/table">
            <a:tbl>
              <a:tblPr/>
              <a:tblGrid>
                <a:gridCol w="3756000"/>
                <a:gridCol w="7512000"/>
              </a:tblGrid>
              <a:tr h="153957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(全程)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①根据能量守恒得Fx=</a:t>
                      </a:r>
                      <a:r>
                        <a:rPr lang="zh-CN" altLang="en-US" sz="2470" kern="0" spc="-104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1285" kern="0" spc="81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+Q+μmgx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②电阻R产生的焦耳热Q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158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352824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研究导体杆从静止到速度为v(已知未达到最大速度)的过程(见过程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分析中的v-t图像)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①通过电阻R的电荷量q=</a:t>
                      </a:r>
                      <a:r>
                        <a:rPr lang="zh-CN" altLang="en-US" sz="1165" kern="0" spc="-2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t=</a:t>
                      </a:r>
                      <a:r>
                        <a:rPr lang="zh-CN" altLang="en-US" sz="2610" kern="0" spc="158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158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610" kern="0" spc="158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②根据动量定理有Ft-μmgt-B</a:t>
                      </a:r>
                      <a:r>
                        <a:rPr lang="zh-CN" altLang="en-US" sz="1835" kern="0" spc="-93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Lt=mv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可得(F-μmg)t-BLq=mv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由两式分析可知,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v已知的前提下,在q、x、t三个物理量中,知一可求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二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754901" y="1415781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Equation" r:id="rId1" imgW="4876800" imgH="14630400" progId="Equation.DSMT4">
                  <p:embed/>
                </p:oleObj>
              </mc:Choice>
              <mc:Fallback>
                <p:oleObj name="Equation" r:id="rId1" imgW="4876800" imgH="14630400" progId="Equation.DSMT4">
                  <p:embed/>
                  <p:pic>
                    <p:nvPicPr>
                      <p:cNvPr id="0" name="图片 245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54901" y="1415781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134690" y="1529039"/>
          <a:ext cx="266699" cy="32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7010400" imgH="8534400" progId="Equation.DSMT4">
                  <p:embed/>
                </p:oleObj>
              </mc:Choice>
              <mc:Fallback>
                <p:oleObj name="Equation" r:id="rId3" imgW="7010400" imgH="8534400" progId="Equation.DSMT4">
                  <p:embed/>
                  <p:pic>
                    <p:nvPicPr>
                      <p:cNvPr id="0" name="图片 245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34690" y="1529039"/>
                        <a:ext cx="266699" cy="323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180860" y="2042736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5" imgW="14020800" imgH="14630400" progId="Equation.DSMT4">
                  <p:embed/>
                </p:oleObj>
              </mc:Choice>
              <mc:Fallback>
                <p:oleObj name="Equation" r:id="rId5" imgW="14020800" imgH="14630400" progId="Equation.DSMT4">
                  <p:embed/>
                  <p:pic>
                    <p:nvPicPr>
                      <p:cNvPr id="0" name="图片 2457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80860" y="2042736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038832" y="3979801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7" imgW="3048000" imgH="7010400" progId="Equation.DSMT4">
                  <p:embed/>
                </p:oleObj>
              </mc:Choice>
              <mc:Fallback>
                <p:oleObj name="Equation" r:id="rId7" imgW="3048000" imgH="7010400" progId="Equation.DSMT4">
                  <p:embed/>
                  <p:pic>
                    <p:nvPicPr>
                      <p:cNvPr id="0" name="图片 2457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8832" y="3979801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368295" y="3885741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9" imgW="14020800" imgH="14630400" progId="Equation.DSMT4">
                  <p:embed/>
                </p:oleObj>
              </mc:Choice>
              <mc:Fallback>
                <p:oleObj name="Equation" r:id="rId9" imgW="14020800" imgH="14630400" progId="Equation.DSMT4">
                  <p:embed/>
                  <p:pic>
                    <p:nvPicPr>
                      <p:cNvPr id="0" name="图片 2458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68295" y="3885741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045845" y="3885741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11" imgW="14020800" imgH="14630400" progId="Equation.DSMT4">
                  <p:embed/>
                </p:oleObj>
              </mc:Choice>
              <mc:Fallback>
                <p:oleObj name="Equation" r:id="rId11" imgW="14020800" imgH="14630400" progId="Equation.DSMT4">
                  <p:embed/>
                  <p:pic>
                    <p:nvPicPr>
                      <p:cNvPr id="0" name="图片 2458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45845" y="3885741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429346" y="4477847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13" imgW="3048000" imgH="7010400" progId="Equation.DSMT4">
                  <p:embed/>
                </p:oleObj>
              </mc:Choice>
              <mc:Fallback>
                <p:oleObj name="Equation" r:id="rId13" imgW="3048000" imgH="7010400" progId="Equation.DSMT4">
                  <p:embed/>
                  <p:pic>
                    <p:nvPicPr>
                      <p:cNvPr id="0" name="图片 2458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29346" y="4477847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71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2905"/>
              </a:spcBef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2    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探究影响感应电流方向的因素</a:t>
            </a:r>
            <a:endParaRPr lang="zh-CN" altLang="en-US" sz="2500" b="1" dirty="0" smtClean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实验器材</a:t>
            </a:r>
            <a:r>
              <a:rPr lang="en-US" altLang="zh-CN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条形磁体、灵敏电流计、线圈、导线、一节干电池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用来查明线圈中电流</a:t>
            </a:r>
            <a:br>
              <a:rPr lang="zh-CN" altLang="en-US" sz="2800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的流向与灵敏电流计中指针偏转方向的关系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2.实验现象: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以下面四种情况(如图甲、乙、丙、丁)为例,根据实验结果,填写表格。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2195662" y="3132237"/>
            <a:ext cx="8095248" cy="2264312"/>
            <a:chOff x="468000" y="1397158"/>
            <a:chExt cx="8095248" cy="2264312"/>
          </a:xfrm>
        </p:grpSpPr>
        <p:pic>
          <p:nvPicPr>
            <p:cNvPr id="3" name="图片 3" descr="textimage1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8000" y="1397158"/>
              <a:ext cx="1543050" cy="2257425"/>
            </a:xfrm>
            <a:prstGeom prst="rect">
              <a:avLst/>
            </a:prstGeom>
          </p:spPr>
        </p:pic>
        <p:pic>
          <p:nvPicPr>
            <p:cNvPr id="4" name="图片 4" descr="textimage2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3050" y="1401920"/>
              <a:ext cx="1543050" cy="2247900"/>
            </a:xfrm>
            <a:prstGeom prst="rect">
              <a:avLst/>
            </a:prstGeom>
          </p:spPr>
        </p:pic>
        <p:pic>
          <p:nvPicPr>
            <p:cNvPr id="5" name="图片 5" descr="textimage3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5148" y="1408807"/>
              <a:ext cx="1543050" cy="2247900"/>
            </a:xfrm>
            <a:prstGeom prst="rect">
              <a:avLst/>
            </a:prstGeom>
          </p:spPr>
        </p:pic>
        <p:pic>
          <p:nvPicPr>
            <p:cNvPr id="6" name="图片 6" descr="textimage4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198" y="1404045"/>
              <a:ext cx="1543050" cy="2257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3925"/>
            <a:ext cx="11831400" cy="39137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(多选)如图所示,宽度为1.0 m的光滑平行导轨沿水平方向固定,导轨的左端连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接一阻值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=0.6 Ω的定值电阻,长度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=1.0 m、阻值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=0.2 Ω、质量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=0.5 kg的导体棒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垂直导轨放置,整个空间存在垂直导轨平面的匀强磁场,磁感应强度的大小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=0.8 T。从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=0时刻开始在导体棒施加一水平向右的外力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,使导体棒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由静止开始向右以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=1.5 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m/s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的加速度做匀加速直线运动,导体棒向右运动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=12 m时将外力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撤走,经过一段时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间导体棒停止运动,导轨的电阻忽略不计,整个过程中导体棒始终保持与导轨有良好的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接触且不发生转动。下列说法正确的是(　    )</a:t>
            </a:r>
            <a:endParaRPr lang="zh-CN" altLang="en-US" dirty="0"/>
          </a:p>
        </p:txBody>
      </p:sp>
      <p:pic>
        <p:nvPicPr>
          <p:cNvPr id="3" name="图片 3" descr="textimage6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108430" y="3888282"/>
            <a:ext cx="2363872" cy="158009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4212357"/>
            <a:ext cx="11831400" cy="2204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39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.外力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随时间的变化关系为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=1.2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+0.75(N)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B.撤走外力前,流过定值电阻的电荷量为12 C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C.撤走外力后,定值电阻上产生的热量为9 J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D.撤走外力后,流过定值电阻的电荷量为3.75 C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5685954" y="3761259"/>
            <a:ext cx="100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83965"/>
            <a:ext cx="11831400" cy="4714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导体棒向右做匀加速直线运动的过程中有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=6 m/s,则导体棒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加速的时间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=4 s,根据牛顿第二定律有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BIL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9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9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9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,联立可得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10" kern="0" spc="324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=1.2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+0.75(N),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。根据法拉第电磁感应定律有</a:t>
            </a:r>
            <a:r>
              <a:rPr lang="zh-CN" altLang="en-US" sz="1450" kern="0" spc="34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30" kern="0" spc="56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30" kern="0" spc="116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1450" kern="0" spc="-1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50" kern="0" spc="177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,所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1475" kern="0" spc="-20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9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=12 C,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。撤走外力后,导体棒在安培力的作用下做减速运动直到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速度减为0,由动能定理可得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W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=0-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,由功能关系可知,整个电路中产生的焦耳热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=-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W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,定值电阻上产生的焦耳热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19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=6.75 J,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。撤走外力后,以导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体棒为研究对象,根据动量定理可得-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=0-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'=3.75 C,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332089" y="136344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256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32089" y="136344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530854" y="1363447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3" imgW="16764000" imgH="17373600" progId="Equation.DSMT4">
                  <p:embed/>
                </p:oleObj>
              </mc:Choice>
              <mc:Fallback>
                <p:oleObj name="Equation" r:id="rId3" imgW="16764000" imgH="17373600" progId="Equation.DSMT4">
                  <p:embed/>
                  <p:pic>
                    <p:nvPicPr>
                      <p:cNvPr id="0" name="图片 2560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30854" y="1363447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341602" y="1363447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5" imgW="16764000" imgH="17373600" progId="Equation.DSMT4">
                  <p:embed/>
                </p:oleObj>
              </mc:Choice>
              <mc:Fallback>
                <p:oleObj name="Equation" r:id="rId5" imgW="16764000" imgH="17373600" progId="Equation.DSMT4">
                  <p:embed/>
                  <p:pic>
                    <p:nvPicPr>
                      <p:cNvPr id="0" name="图片 2560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41602" y="1363447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152351" y="1363447"/>
          <a:ext cx="638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7" imgW="16764000" imgH="17373600" progId="Equation.DSMT4">
                  <p:embed/>
                </p:oleObj>
              </mc:Choice>
              <mc:Fallback>
                <p:oleObj name="Equation" r:id="rId7" imgW="16764000" imgH="17373600" progId="Equation.DSMT4">
                  <p:embed/>
                  <p:pic>
                    <p:nvPicPr>
                      <p:cNvPr id="0" name="图片 2560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52351" y="1363447"/>
                        <a:ext cx="638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68000" y="2091996"/>
          <a:ext cx="819149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9" imgW="21640800" imgH="18288000" progId="Equation.DSMT4">
                  <p:embed/>
                </p:oleObj>
              </mc:Choice>
              <mc:Fallback>
                <p:oleObj name="Equation" r:id="rId9" imgW="21640800" imgH="18288000" progId="Equation.DSMT4">
                  <p:embed/>
                  <p:pic>
                    <p:nvPicPr>
                      <p:cNvPr id="0" name="图片 2560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8000" y="2091996"/>
                        <a:ext cx="819149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481723" y="2253623"/>
          <a:ext cx="228599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11" imgW="6096000" imgH="8229600" progId="Equation.DSMT4">
                  <p:embed/>
                </p:oleObj>
              </mc:Choice>
              <mc:Fallback>
                <p:oleObj name="Equation" r:id="rId11" imgW="6096000" imgH="8229600" progId="Equation.DSMT4">
                  <p:embed/>
                  <p:pic>
                    <p:nvPicPr>
                      <p:cNvPr id="0" name="图片 2560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81723" y="2253623"/>
                        <a:ext cx="228599" cy="314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882897" y="2129835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13" imgW="12192000" imgH="17373600" progId="Equation.DSMT4">
                  <p:embed/>
                </p:oleObj>
              </mc:Choice>
              <mc:Fallback>
                <p:oleObj name="Equation" r:id="rId13" imgW="12192000" imgH="17373600" progId="Equation.DSMT4">
                  <p:embed/>
                  <p:pic>
                    <p:nvPicPr>
                      <p:cNvPr id="0" name="图片 2560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82897" y="2129835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9512670" y="2129835"/>
          <a:ext cx="5333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15" imgW="14020800" imgH="17373600" progId="Equation.DSMT4">
                  <p:embed/>
                </p:oleObj>
              </mc:Choice>
              <mc:Fallback>
                <p:oleObj name="Equation" r:id="rId15" imgW="14020800" imgH="17373600" progId="Equation.DSMT4">
                  <p:embed/>
                  <p:pic>
                    <p:nvPicPr>
                      <p:cNvPr id="0" name="图片 2560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12670" y="2129835"/>
                        <a:ext cx="5333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0122570" y="2253623"/>
          <a:ext cx="1619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17" imgW="4267200" imgH="8229600" progId="Equation.DSMT4">
                  <p:embed/>
                </p:oleObj>
              </mc:Choice>
              <mc:Fallback>
                <p:oleObj name="Equation" r:id="rId17" imgW="4267200" imgH="8229600" progId="Equation.DSMT4">
                  <p:embed/>
                  <p:pic>
                    <p:nvPicPr>
                      <p:cNvPr id="0" name="图片 2560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122570" y="2253623"/>
                        <a:ext cx="161924" cy="314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0457068" y="2082992"/>
          <a:ext cx="638174" cy="704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19" imgW="16764000" imgH="18592800" progId="Equation.DSMT4">
                  <p:embed/>
                </p:oleObj>
              </mc:Choice>
              <mc:Fallback>
                <p:oleObj name="Equation" r:id="rId19" imgW="16764000" imgH="18592800" progId="Equation.DSMT4">
                  <p:embed/>
                  <p:pic>
                    <p:nvPicPr>
                      <p:cNvPr id="0" name="图片 25609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457068" y="2082992"/>
                        <a:ext cx="638174" cy="704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099573" y="2935232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21" imgW="4267200" imgH="8229600" progId="Equation.DSMT4">
                  <p:embed/>
                </p:oleObj>
              </mc:Choice>
              <mc:Fallback>
                <p:oleObj name="Equation" r:id="rId21" imgW="4267200" imgH="8229600" progId="Equation.DSMT4">
                  <p:embed/>
                  <p:pic>
                    <p:nvPicPr>
                      <p:cNvPr id="0" name="图片 25610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99573" y="2935232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792366" y="2811445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23" imgW="16764000" imgH="17373600" progId="Equation.DSMT4">
                  <p:embed/>
                </p:oleObj>
              </mc:Choice>
              <mc:Fallback>
                <p:oleObj name="Equation" r:id="rId23" imgW="16764000" imgH="17373600" progId="Equation.DSMT4">
                  <p:embed/>
                  <p:pic>
                    <p:nvPicPr>
                      <p:cNvPr id="0" name="图片 25611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92366" y="2811445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745132" y="351265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25" imgW="5791200" imgH="17373600" progId="Equation.DSMT4">
                  <p:embed/>
                </p:oleObj>
              </mc:Choice>
              <mc:Fallback>
                <p:oleObj name="Equation" r:id="rId25" imgW="5791200" imgH="17373600" progId="Equation.DSMT4">
                  <p:embed/>
                  <p:pic>
                    <p:nvPicPr>
                      <p:cNvPr id="0" name="图片 25612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45132" y="351265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650060" y="4213870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27" imgW="16764000" imgH="17373600" progId="Equation.DSMT4">
                  <p:embed/>
                </p:oleObj>
              </mc:Choice>
              <mc:Fallback>
                <p:oleObj name="Equation" r:id="rId27" imgW="16764000" imgH="17373600" progId="Equation.DSMT4">
                  <p:embed/>
                  <p:pic>
                    <p:nvPicPr>
                      <p:cNvPr id="0" name="图片 25613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650060" y="4213870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5420090" y="4925950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29" imgW="4267200" imgH="8229600" progId="Equation.DSMT4">
                  <p:embed/>
                </p:oleObj>
              </mc:Choice>
              <mc:Fallback>
                <p:oleObj name="Equation" r:id="rId29" imgW="4267200" imgH="8229600" progId="Equation.DSMT4">
                  <p:embed/>
                  <p:pic>
                    <p:nvPicPr>
                      <p:cNvPr id="0" name="图片 25614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420090" y="4925950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7140532" y="4925950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31" imgW="4267200" imgH="8229600" progId="Equation.DSMT4">
                  <p:embed/>
                </p:oleObj>
              </mc:Choice>
              <mc:Fallback>
                <p:oleObj name="Equation" r:id="rId31" imgW="4267200" imgH="8229600" progId="Equation.DSMT4">
                  <p:embed/>
                  <p:pic>
                    <p:nvPicPr>
                      <p:cNvPr id="0" name="图片 25615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140532" y="4925950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521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(2024届福建泉州一中适应性测试)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为沿竖直方向的两平行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足够长金属导轨,间距为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,电阻不计。导轨所在平面处于磁感应强度大小为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、垂直纸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面向外的匀强磁场中。质量为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的光滑金属杆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始终垂直于导轨并保持良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好接触。两导轨间分别接有两个阻值均为2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的定值电阻。重力加速度为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(1)开关S断开时,金属杆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由静止开始释放,求金属杆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能达到的最大速度;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(2)当金属杆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的速度达到最大时,闭合开关S,经过时间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匀速下落。求: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闭合开关瞬间金属杆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的加速度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内通过电阻1的电荷量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6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740278" y="4140349"/>
            <a:ext cx="15144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67941"/>
            <a:ext cx="11831400" cy="74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</a:t>
            </a:r>
            <a:r>
              <a:rPr lang="zh-CN" altLang="en-US" sz="3090" kern="0" spc="25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(2)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①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,方向竖直向上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         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</a:t>
            </a:r>
            <a:r>
              <a:rPr lang="zh-CN" altLang="en-US" sz="3045" kern="0" spc="130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3220" kern="0" spc="248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742800" y="590503"/>
          <a:ext cx="714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Equation" r:id="rId1" imgW="18897600" imgH="17373600" progId="Equation.DSMT4">
                  <p:embed/>
                </p:oleObj>
              </mc:Choice>
              <mc:Fallback>
                <p:oleObj name="Equation" r:id="rId1" imgW="18897600" imgH="17373600" progId="Equation.DSMT4">
                  <p:embed/>
                  <p:pic>
                    <p:nvPicPr>
                      <p:cNvPr id="0" name="图片 266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42800" y="590503"/>
                        <a:ext cx="7143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425976" y="59050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3" imgW="5791200" imgH="17373600" progId="Equation.DSMT4">
                  <p:embed/>
                </p:oleObj>
              </mc:Choice>
              <mc:Fallback>
                <p:oleObj name="Equation" r:id="rId3" imgW="5791200" imgH="17373600" progId="Equation.DSMT4">
                  <p:embed/>
                  <p:pic>
                    <p:nvPicPr>
                      <p:cNvPr id="0" name="图片 266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5976" y="59050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948405" y="590375"/>
          <a:ext cx="55244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5" imgW="14630400" imgH="17373600" progId="Equation.DSMT4">
                  <p:embed/>
                </p:oleObj>
              </mc:Choice>
              <mc:Fallback>
                <p:oleObj name="Equation" r:id="rId5" imgW="14630400" imgH="17373600" progId="Equation.DSMT4">
                  <p:embed/>
                  <p:pic>
                    <p:nvPicPr>
                      <p:cNvPr id="0" name="图片 266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8405" y="590375"/>
                        <a:ext cx="55244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740738" y="539835"/>
          <a:ext cx="723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7" imgW="19202400" imgH="18288000" progId="Equation.DSMT4">
                  <p:embed/>
                </p:oleObj>
              </mc:Choice>
              <mc:Fallback>
                <p:oleObj name="Equation" r:id="rId7" imgW="19202400" imgH="18288000" progId="Equation.DSMT4">
                  <p:embed/>
                  <p:pic>
                    <p:nvPicPr>
                      <p:cNvPr id="0" name="图片 266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0738" y="539835"/>
                        <a:ext cx="72390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794358"/>
            <a:ext cx="11831400" cy="47293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(1)开关S断开时,金属杆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由静止开始释放,金属杆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达到最大速度时其加速度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为0,根据平衡条件可得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BIL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343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253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(2)①闭合开关S瞬间金属杆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的速度仍为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,则有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根据闭合电路欧姆定律有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'=</a:t>
            </a:r>
            <a:r>
              <a:rPr lang="zh-CN" altLang="en-US" sz="4230" kern="0" spc="709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805" kern="0" spc="34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9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根据牛顿第二定律可得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ma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,方向竖直向上。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720791" y="1441095"/>
          <a:ext cx="8286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Equation" r:id="rId1" imgW="21945600" imgH="17373600" progId="Equation.DSMT4">
                  <p:embed/>
                </p:oleObj>
              </mc:Choice>
              <mc:Fallback>
                <p:oleObj name="Equation" r:id="rId1" imgW="21945600" imgH="17373600" progId="Equation.DSMT4">
                  <p:embed/>
                  <p:pic>
                    <p:nvPicPr>
                      <p:cNvPr id="0" name="图片 276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20791" y="1441095"/>
                        <a:ext cx="8286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317741" y="1441095"/>
          <a:ext cx="714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3" imgW="18897600" imgH="17373600" progId="Equation.DSMT4">
                  <p:embed/>
                </p:oleObj>
              </mc:Choice>
              <mc:Fallback>
                <p:oleObj name="Equation" r:id="rId3" imgW="18897600" imgH="17373600" progId="Equation.DSMT4">
                  <p:embed/>
                  <p:pic>
                    <p:nvPicPr>
                      <p:cNvPr id="0" name="图片 276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17741" y="1441095"/>
                        <a:ext cx="7143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163607" y="2925696"/>
          <a:ext cx="1285744" cy="885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5" imgW="38100000" imgH="26212800" progId="Equation.DSMT4">
                  <p:embed/>
                </p:oleObj>
              </mc:Choice>
              <mc:Fallback>
                <p:oleObj name="Equation" r:id="rId5" imgW="38100000" imgH="26212800" progId="Equation.DSMT4">
                  <p:embed/>
                  <p:pic>
                    <p:nvPicPr>
                      <p:cNvPr id="0" name="图片 276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3607" y="2925696"/>
                        <a:ext cx="1285744" cy="8855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774455" y="2925138"/>
          <a:ext cx="400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7" imgW="10668000" imgH="17373600" progId="Equation.DSMT4">
                  <p:embed/>
                </p:oleObj>
              </mc:Choice>
              <mc:Fallback>
                <p:oleObj name="Equation" r:id="rId7" imgW="10668000" imgH="17373600" progId="Equation.DSMT4">
                  <p:embed/>
                  <p:pic>
                    <p:nvPicPr>
                      <p:cNvPr id="0" name="图片 276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74455" y="2925138"/>
                        <a:ext cx="4000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016688" y="4923285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9" imgW="5791200" imgH="17373600" progId="Equation.DSMT4">
                  <p:embed/>
                </p:oleObj>
              </mc:Choice>
              <mc:Fallback>
                <p:oleObj name="Equation" r:id="rId9" imgW="5791200" imgH="17373600" progId="Equation.DSMT4">
                  <p:embed/>
                  <p:pic>
                    <p:nvPicPr>
                      <p:cNvPr id="0" name="图片 2765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16688" y="4923285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762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闭合开关S,经过时间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金属杆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匀速下落时,有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4360" kern="0" spc="696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5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26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根据动量定理有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mgt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45" kern="0" spc="93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3220" kern="0" spc="23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通过电阻1的电荷量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85" kern="0" spc="-8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45" kern="0" spc="130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3220" kern="0" spc="248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224342" y="911670"/>
          <a:ext cx="1419119" cy="101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Equation" r:id="rId1" imgW="38100000" imgH="27127200" progId="Equation.DSMT4">
                  <p:embed/>
                </p:oleObj>
              </mc:Choice>
              <mc:Fallback>
                <p:oleObj name="Equation" r:id="rId1" imgW="38100000" imgH="27127200" progId="Equation.DSMT4">
                  <p:embed/>
                  <p:pic>
                    <p:nvPicPr>
                      <p:cNvPr id="0" name="图片 286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24342" y="911670"/>
                        <a:ext cx="1419119" cy="1014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561355" y="1810338"/>
          <a:ext cx="7239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19202400" imgH="17373600" progId="Equation.DSMT4">
                  <p:embed/>
                </p:oleObj>
              </mc:Choice>
              <mc:Fallback>
                <p:oleObj name="Equation" r:id="rId3" imgW="19202400" imgH="17373600" progId="Equation.DSMT4">
                  <p:embed/>
                  <p:pic>
                    <p:nvPicPr>
                      <p:cNvPr id="0" name="图片 2867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1355" y="1810338"/>
                        <a:ext cx="7239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343061" y="2540418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4267200" imgH="8229600" progId="Equation.DSMT4">
                  <p:embed/>
                </p:oleObj>
              </mc:Choice>
              <mc:Fallback>
                <p:oleObj name="Equation" r:id="rId5" imgW="4267200" imgH="8229600" progId="Equation.DSMT4">
                  <p:embed/>
                  <p:pic>
                    <p:nvPicPr>
                      <p:cNvPr id="0" name="图片 286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3061" y="2540418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875114" y="2540418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7" imgW="4267200" imgH="8229600" progId="Equation.DSMT4">
                  <p:embed/>
                </p:oleObj>
              </mc:Choice>
              <mc:Fallback>
                <p:oleObj name="Equation" r:id="rId7" imgW="4267200" imgH="8229600" progId="Equation.DSMT4">
                  <p:embed/>
                  <p:pic>
                    <p:nvPicPr>
                      <p:cNvPr id="0" name="图片 2867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5114" y="2540418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170573" y="3126175"/>
          <a:ext cx="5048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9" imgW="13411200" imgH="17373600" progId="Equation.DSMT4">
                  <p:embed/>
                </p:oleObj>
              </mc:Choice>
              <mc:Fallback>
                <p:oleObj name="Equation" r:id="rId9" imgW="13411200" imgH="17373600" progId="Equation.DSMT4">
                  <p:embed/>
                  <p:pic>
                    <p:nvPicPr>
                      <p:cNvPr id="0" name="图片 2867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70573" y="3126175"/>
                        <a:ext cx="5048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847971" y="3088335"/>
          <a:ext cx="704850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11" imgW="18592800" imgH="18288000" progId="Equation.DSMT4">
                  <p:embed/>
                </p:oleObj>
              </mc:Choice>
              <mc:Fallback>
                <p:oleObj name="Equation" r:id="rId11" imgW="18592800" imgH="18288000" progId="Equation.DSMT4">
                  <p:embed/>
                  <p:pic>
                    <p:nvPicPr>
                      <p:cNvPr id="0" name="图片 2867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47971" y="3088335"/>
                        <a:ext cx="704850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394573" y="3873176"/>
          <a:ext cx="380999" cy="66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13" imgW="10058400" imgH="17678400" progId="Equation.DSMT4">
                  <p:embed/>
                </p:oleObj>
              </mc:Choice>
              <mc:Fallback>
                <p:oleObj name="Equation" r:id="rId13" imgW="10058400" imgH="17678400" progId="Equation.DSMT4">
                  <p:embed/>
                  <p:pic>
                    <p:nvPicPr>
                      <p:cNvPr id="0" name="图片 2867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94573" y="3873176"/>
                        <a:ext cx="380999" cy="666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948146" y="3881845"/>
          <a:ext cx="5524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15" imgW="14630400" imgH="17373600" progId="Equation.DSMT4">
                  <p:embed/>
                </p:oleObj>
              </mc:Choice>
              <mc:Fallback>
                <p:oleObj name="Equation" r:id="rId15" imgW="14630400" imgH="17373600" progId="Equation.DSMT4">
                  <p:embed/>
                  <p:pic>
                    <p:nvPicPr>
                      <p:cNvPr id="0" name="图片 2867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48146" y="3881845"/>
                        <a:ext cx="5524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673169" y="3844006"/>
          <a:ext cx="723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17" imgW="19202400" imgH="18288000" progId="Equation.DSMT4">
                  <p:embed/>
                </p:oleObj>
              </mc:Choice>
              <mc:Fallback>
                <p:oleObj name="Equation" r:id="rId17" imgW="19202400" imgH="18288000" progId="Equation.DSMT4">
                  <p:embed/>
                  <p:pic>
                    <p:nvPicPr>
                      <p:cNvPr id="0" name="图片 2868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73169" y="3844006"/>
                        <a:ext cx="72390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5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86691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含容含源单杆模型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51501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题型1　单杆电源模型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2"/>
          <p:cNvGraphicFramePr>
            <a:graphicFrameLocks noGrp="1"/>
          </p:cNvGraphicFramePr>
          <p:nvPr/>
        </p:nvGraphicFramePr>
        <p:xfrm>
          <a:off x="468000" y="1007933"/>
          <a:ext cx="11268000" cy="5400629"/>
        </p:xfrm>
        <a:graphic>
          <a:graphicData uri="http://schemas.openxmlformats.org/drawingml/2006/table">
            <a:tbl>
              <a:tblPr/>
              <a:tblGrid>
                <a:gridCol w="1223606"/>
                <a:gridCol w="10044394"/>
              </a:tblGrid>
              <a:tr h="28301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69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固定的平行光滑导轨(导轨足够长且电阻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不计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),间距为L,左侧接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电动势</a:t>
                      </a:r>
                      <a:br>
                        <a:rPr lang="en-US" altLang="zh-CN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E、内阻为r的电源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,金属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杆ab质量为m,电阻为R,匀强磁场的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磁感应强度</a:t>
                      </a:r>
                      <a:br>
                        <a:rPr lang="en-US" altLang="zh-CN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大小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为B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4906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2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杆的速度为v时,电流I=</a:t>
                      </a:r>
                      <a:r>
                        <a:rPr lang="zh-CN" altLang="en-US" sz="2590" kern="0" spc="228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393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393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4906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安培力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=BIL=</a:t>
                      </a:r>
                      <a:r>
                        <a:rPr lang="zh-CN" altLang="en-US" sz="2590" kern="0" spc="745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745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4906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过程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a=</a:t>
                      </a:r>
                      <a:r>
                        <a:rPr lang="zh-CN" altLang="en-US" sz="2625" kern="0" spc="-7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55" kern="0" spc="729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,杆做加速运动,v↑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NEU-BZ" pitchFamily="65" charset="-122"/>
                          <a:ea typeface="NEU-BZ" pitchFamily="65" charset="-122"/>
                        </a:rPr>
                        <a:t>⇒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↓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NEU-BZ" pitchFamily="65" charset="-122"/>
                          <a:ea typeface="NEU-BZ" pitchFamily="65" charset="-122"/>
                        </a:rPr>
                        <a:t>⇒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a↓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;当速度达到最大即v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33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</a:t>
                      </a:r>
                      <a:br>
                        <a:rPr lang="en-US" altLang="zh-CN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=0,a=0,此后杆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以v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做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匀速直线运动</a:t>
                      </a:r>
                      <a:endParaRPr lang="zh-CN" altLang="en-US" sz="5780" kern="0" spc="11395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43518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角度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(1)杆速度为v时,电源输出电能E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-116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mv</a:t>
                      </a:r>
                      <a:r>
                        <a:rPr lang="zh-CN" altLang="en-US" sz="1515" kern="0" baseline="59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+Q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(2)全过程电源输出电能E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'=</a:t>
                      </a:r>
                      <a:r>
                        <a:rPr lang="zh-CN" altLang="en-US" sz="2590" kern="0" spc="-116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1520" kern="0" spc="118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+Q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'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14" name="图片 3" descr="textimage6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88550" y="1208245"/>
            <a:ext cx="1289571" cy="887225"/>
          </a:xfrm>
          <a:prstGeom prst="rect">
            <a:avLst/>
          </a:prstGeom>
        </p:spPr>
      </p:pic>
      <p:pic>
        <p:nvPicPr>
          <p:cNvPr id="15" name="图片 4" descr="textimage6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4494" y="2525463"/>
            <a:ext cx="1872209" cy="600709"/>
          </a:xfrm>
          <a:prstGeom prst="rect">
            <a:avLst/>
          </a:prstGeom>
        </p:spPr>
      </p:pic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456724" y="2520130"/>
          <a:ext cx="6191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tion" r:id="rId3" imgW="16459200" imgH="14630400" progId="Equation.DSMT4">
                  <p:embed/>
                </p:oleObj>
              </mc:Choice>
              <mc:Fallback>
                <p:oleObj name="Equation" r:id="rId3" imgW="16459200" imgH="14630400" progId="Equation.DSMT4">
                  <p:embed/>
                  <p:pic>
                    <p:nvPicPr>
                      <p:cNvPr id="0" name="图片 296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6724" y="2520130"/>
                        <a:ext cx="61912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219998" y="2520130"/>
          <a:ext cx="828675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5" imgW="21945600" imgH="14630400" progId="Equation.DSMT4">
                  <p:embed/>
                </p:oleObj>
              </mc:Choice>
              <mc:Fallback>
                <p:oleObj name="Equation" r:id="rId5" imgW="21945600" imgH="14630400" progId="Equation.DSMT4">
                  <p:embed/>
                  <p:pic>
                    <p:nvPicPr>
                      <p:cNvPr id="0" name="图片 2969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9998" y="2520130"/>
                        <a:ext cx="828675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17" name="Object 13"/>
          <p:cNvGraphicFramePr>
            <a:graphicFrameLocks noChangeAspect="1"/>
          </p:cNvGraphicFramePr>
          <p:nvPr/>
        </p:nvGraphicFramePr>
        <p:xfrm>
          <a:off x="2699718" y="3240210"/>
          <a:ext cx="1276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7" imgW="33832800" imgH="14630400" progId="Equation.DSMT4">
                  <p:embed/>
                </p:oleObj>
              </mc:Choice>
              <mc:Fallback>
                <p:oleObj name="Equation" r:id="rId7" imgW="33832800" imgH="14630400" progId="Equation.DSMT4">
                  <p:embed/>
                  <p:pic>
                    <p:nvPicPr>
                      <p:cNvPr id="0" name="图片 2969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9718" y="3240210"/>
                        <a:ext cx="127635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18" name="Object 14"/>
          <p:cNvGraphicFramePr>
            <a:graphicFrameLocks noChangeAspect="1"/>
          </p:cNvGraphicFramePr>
          <p:nvPr/>
        </p:nvGraphicFramePr>
        <p:xfrm>
          <a:off x="1981474" y="3979340"/>
          <a:ext cx="323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9" imgW="8534400" imgH="15240000" progId="Equation.DSMT4">
                  <p:embed/>
                </p:oleObj>
              </mc:Choice>
              <mc:Fallback>
                <p:oleObj name="Equation" r:id="rId9" imgW="8534400" imgH="15240000" progId="Equation.DSMT4">
                  <p:embed/>
                  <p:pic>
                    <p:nvPicPr>
                      <p:cNvPr id="0" name="图片 2969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1474" y="3979340"/>
                        <a:ext cx="323850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19" name="Object 15"/>
          <p:cNvGraphicFramePr>
            <a:graphicFrameLocks noChangeAspect="1"/>
          </p:cNvGraphicFramePr>
          <p:nvPr/>
        </p:nvGraphicFramePr>
        <p:xfrm>
          <a:off x="2449786" y="3998390"/>
          <a:ext cx="12763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11" imgW="33832800" imgH="15849600" progId="Equation.DSMT4">
                  <p:embed/>
                </p:oleObj>
              </mc:Choice>
              <mc:Fallback>
                <p:oleObj name="Equation" r:id="rId11" imgW="33832800" imgH="15849600" progId="Equation.DSMT4">
                  <p:embed/>
                  <p:pic>
                    <p:nvPicPr>
                      <p:cNvPr id="0" name="图片 2970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9786" y="3998390"/>
                        <a:ext cx="1276350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20" name="Object 16"/>
          <p:cNvGraphicFramePr>
            <a:graphicFrameLocks noChangeAspect="1"/>
          </p:cNvGraphicFramePr>
          <p:nvPr/>
        </p:nvGraphicFramePr>
        <p:xfrm>
          <a:off x="9252446" y="3960290"/>
          <a:ext cx="371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13" imgW="9753600" imgH="14630400" progId="Equation.DSMT4">
                  <p:embed/>
                </p:oleObj>
              </mc:Choice>
              <mc:Fallback>
                <p:oleObj name="Equation" r:id="rId13" imgW="9753600" imgH="14630400" progId="Equation.DSMT4">
                  <p:embed/>
                  <p:pic>
                    <p:nvPicPr>
                      <p:cNvPr id="0" name="图片 2970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52446" y="3960290"/>
                        <a:ext cx="3714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3" descr="textimage64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260558" y="4032298"/>
            <a:ext cx="1063270" cy="821829"/>
          </a:xfrm>
          <a:prstGeom prst="rect">
            <a:avLst/>
          </a:prstGeom>
        </p:spPr>
      </p:pic>
      <p:graphicFrame>
        <p:nvGraphicFramePr>
          <p:cNvPr id="584721" name="Object 17"/>
          <p:cNvGraphicFramePr>
            <a:graphicFrameLocks noChangeAspect="1"/>
          </p:cNvGraphicFramePr>
          <p:nvPr/>
        </p:nvGraphicFramePr>
        <p:xfrm>
          <a:off x="5508030" y="5126135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16" imgW="4876800" imgH="14630400" progId="Equation.DSMT4">
                  <p:embed/>
                </p:oleObj>
              </mc:Choice>
              <mc:Fallback>
                <p:oleObj name="Equation" r:id="rId16" imgW="4876800" imgH="14630400" progId="Equation.DSMT4">
                  <p:embed/>
                  <p:pic>
                    <p:nvPicPr>
                      <p:cNvPr id="0" name="图片 29702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08030" y="5126135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22" name="Object 18"/>
          <p:cNvGraphicFramePr>
            <a:graphicFrameLocks noChangeAspect="1"/>
          </p:cNvGraphicFramePr>
          <p:nvPr/>
        </p:nvGraphicFramePr>
        <p:xfrm>
          <a:off x="4852393" y="5805585"/>
          <a:ext cx="180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18" imgW="4876800" imgH="14630400" progId="Equation.DSMT4">
                  <p:embed/>
                </p:oleObj>
              </mc:Choice>
              <mc:Fallback>
                <p:oleObj name="Equation" r:id="rId18" imgW="4876800" imgH="14630400" progId="Equation.DSMT4">
                  <p:embed/>
                  <p:pic>
                    <p:nvPicPr>
                      <p:cNvPr id="0" name="图片 29703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52393" y="5805585"/>
                        <a:ext cx="1809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23" name="Object 19"/>
          <p:cNvGraphicFramePr>
            <a:graphicFrameLocks noChangeAspect="1"/>
          </p:cNvGraphicFramePr>
          <p:nvPr/>
        </p:nvGraphicFramePr>
        <p:xfrm>
          <a:off x="5231805" y="5867498"/>
          <a:ext cx="3429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20" imgW="9144000" imgH="8534400" progId="Equation.DSMT4">
                  <p:embed/>
                </p:oleObj>
              </mc:Choice>
              <mc:Fallback>
                <p:oleObj name="Equation" r:id="rId20" imgW="9144000" imgH="8534400" progId="Equation.DSMT4">
                  <p:embed/>
                  <p:pic>
                    <p:nvPicPr>
                      <p:cNvPr id="0" name="图片 29704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31805" y="5867498"/>
                        <a:ext cx="342900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2436087"/>
        </p:xfrm>
        <a:graphic>
          <a:graphicData uri="http://schemas.openxmlformats.org/drawingml/2006/table">
            <a:tbl>
              <a:tblPr/>
              <a:tblGrid>
                <a:gridCol w="5634000"/>
                <a:gridCol w="5634000"/>
              </a:tblGrid>
              <a:tr h="243608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角度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(1)通过金属杆ab横截面的总电荷量分析: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5"/>
                        </a:spcBef>
                      </a:pPr>
                      <a:r>
                        <a:rPr lang="zh-CN" altLang="en-US" sz="1260" kern="0" spc="106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t=B</a:t>
                      </a:r>
                      <a:r>
                        <a:rPr lang="zh-CN" altLang="en-US" sz="1165" kern="0" spc="-2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t=mv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-0,q=</a:t>
                      </a:r>
                      <a:r>
                        <a:rPr lang="zh-CN" altLang="en-US" sz="1165" kern="0" spc="-2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t,得q=</a:t>
                      </a:r>
                      <a:r>
                        <a:rPr lang="zh-CN" altLang="en-US" sz="2610" kern="0" spc="143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610" kern="0" spc="143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(2)加速运动过程的位移分析:</a:t>
                      </a:r>
                      <a:r>
                        <a:rPr lang="zh-CN" altLang="en-US" sz="1205" kern="0" spc="111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t=</a:t>
                      </a:r>
                      <a:r>
                        <a:rPr lang="zh-CN" altLang="en-US" sz="2510" kern="0" spc="169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t-</a:t>
                      </a:r>
                      <a:r>
                        <a:rPr lang="zh-CN" altLang="en-US" sz="2740" kern="0" spc="235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40" kern="0" spc="235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45"/>
                        </a:spcBef>
                      </a:pP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t=mv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-0,x=</a:t>
                      </a:r>
                      <a:r>
                        <a:rPr lang="zh-CN" altLang="en-US" sz="1210" kern="0" spc="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t,得x=</a:t>
                      </a:r>
                      <a:r>
                        <a:rPr lang="zh-CN" altLang="en-US" sz="2610" kern="0" spc="31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t-</a:t>
                      </a:r>
                      <a:r>
                        <a:rPr lang="zh-CN" altLang="en-US" sz="2610" kern="0" spc="533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610" kern="0" spc="533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174000" y="1952189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Equation" r:id="rId1" imgW="7924800" imgH="7620000" progId="Equation.DSMT4">
                  <p:embed/>
                </p:oleObj>
              </mc:Choice>
              <mc:Fallback>
                <p:oleObj name="Equation" r:id="rId1" imgW="7924800" imgH="7620000" progId="Equation.DSMT4">
                  <p:embed/>
                  <p:pic>
                    <p:nvPicPr>
                      <p:cNvPr id="0" name="图片 307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74000" y="1952189"/>
                        <a:ext cx="295275" cy="285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019289" y="1943036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3" imgW="3048000" imgH="7010400" progId="Equation.DSMT4">
                  <p:embed/>
                </p:oleObj>
              </mc:Choice>
              <mc:Fallback>
                <p:oleObj name="Equation" r:id="rId3" imgW="3048000" imgH="7010400" progId="Equation.DSMT4">
                  <p:embed/>
                  <p:pic>
                    <p:nvPicPr>
                      <p:cNvPr id="0" name="图片 307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9289" y="1943036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632109" y="1943036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5" imgW="3048000" imgH="7010400" progId="Equation.DSMT4">
                  <p:embed/>
                </p:oleObj>
              </mc:Choice>
              <mc:Fallback>
                <p:oleObj name="Equation" r:id="rId5" imgW="3048000" imgH="7010400" progId="Equation.DSMT4">
                  <p:embed/>
                  <p:pic>
                    <p:nvPicPr>
                      <p:cNvPr id="0" name="图片 3072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32109" y="1943036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573240" y="1848977"/>
          <a:ext cx="514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7" imgW="13716000" imgH="14630400" progId="Equation.DSMT4">
                  <p:embed/>
                </p:oleObj>
              </mc:Choice>
              <mc:Fallback>
                <p:oleObj name="Equation" r:id="rId7" imgW="13716000" imgH="14630400" progId="Equation.DSMT4">
                  <p:embed/>
                  <p:pic>
                    <p:nvPicPr>
                      <p:cNvPr id="0" name="图片 3072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73240" y="1848977"/>
                        <a:ext cx="51435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9354647" y="2605663"/>
          <a:ext cx="2952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9" imgW="7924800" imgH="7620000" progId="Equation.DSMT4">
                  <p:embed/>
                </p:oleObj>
              </mc:Choice>
              <mc:Fallback>
                <p:oleObj name="Equation" r:id="rId9" imgW="7924800" imgH="7620000" progId="Equation.DSMT4">
                  <p:embed/>
                  <p:pic>
                    <p:nvPicPr>
                      <p:cNvPr id="0" name="图片 3072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54647" y="2605663"/>
                        <a:ext cx="295275" cy="285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0029453" y="2502450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11" imgW="14020800" imgH="14630400" progId="Equation.DSMT4">
                  <p:embed/>
                </p:oleObj>
              </mc:Choice>
              <mc:Fallback>
                <p:oleObj name="Equation" r:id="rId11" imgW="14020800" imgH="14630400" progId="Equation.DSMT4">
                  <p:embed/>
                  <p:pic>
                    <p:nvPicPr>
                      <p:cNvPr id="0" name="图片 3072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29453" y="2502450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0883351" y="2454304"/>
          <a:ext cx="6477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13" imgW="17068800" imgH="15849600" progId="Equation.DSMT4">
                  <p:embed/>
                </p:oleObj>
              </mc:Choice>
              <mc:Fallback>
                <p:oleObj name="Equation" r:id="rId13" imgW="17068800" imgH="15849600" progId="Equation.DSMT4">
                  <p:embed/>
                  <p:pic>
                    <p:nvPicPr>
                      <p:cNvPr id="0" name="图片 3072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883351" y="2454304"/>
                        <a:ext cx="647700" cy="600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516389" y="3218824"/>
          <a:ext cx="161925" cy="27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15" imgW="4267200" imgH="7315200" progId="Equation.DSMT4">
                  <p:embed/>
                </p:oleObj>
              </mc:Choice>
              <mc:Fallback>
                <p:oleObj name="Equation" r:id="rId15" imgW="4267200" imgH="7315200" progId="Equation.DSMT4">
                  <p:embed/>
                  <p:pic>
                    <p:nvPicPr>
                      <p:cNvPr id="0" name="图片 3072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16389" y="3218824"/>
                        <a:ext cx="161925" cy="276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505145" y="3166429"/>
          <a:ext cx="371474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17" imgW="9753600" imgH="14630400" progId="Equation.DSMT4">
                  <p:embed/>
                </p:oleObj>
              </mc:Choice>
              <mc:Fallback>
                <p:oleObj name="Equation" r:id="rId17" imgW="9753600" imgH="14630400" progId="Equation.DSMT4">
                  <p:embed/>
                  <p:pic>
                    <p:nvPicPr>
                      <p:cNvPr id="0" name="图片 3072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505145" y="3166429"/>
                        <a:ext cx="371474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9197118" y="3166429"/>
          <a:ext cx="100964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19" imgW="26822400" imgH="14630400" progId="Equation.DSMT4">
                  <p:embed/>
                </p:oleObj>
              </mc:Choice>
              <mc:Fallback>
                <p:oleObj name="Equation" r:id="rId19" imgW="26822400" imgH="14630400" progId="Equation.DSMT4">
                  <p:embed/>
                  <p:pic>
                    <p:nvPicPr>
                      <p:cNvPr id="0" name="图片 30729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97118" y="3166429"/>
                        <a:ext cx="100964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95933"/>
            <a:ext cx="11831400" cy="2734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(多选)水平固定放置的足够长的光滑平行导轨,电阻不计,间距为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,左侧连接的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电源电动势为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、内阻为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的金属杆垂直静止放在导轨上,金属杆处于导轨间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的部分的电阻为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。整个装置处在磁感应强度大小为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、方向竖直向下的匀强磁场中,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如图所示。闭合开关,金属杆由静止开始沿导轨做变加速运动直至达到最大速度,则下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6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92206" y="3672258"/>
            <a:ext cx="3172324" cy="167774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3225422"/>
            <a:ext cx="11831400" cy="29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A.金属杆的最大速度等于</a:t>
            </a:r>
            <a:r>
              <a:rPr lang="zh-CN" altLang="en-US" sz="3090" kern="0" spc="2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3090" kern="0" spc="2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B.此过程中通过金属杆的电荷量为</a:t>
            </a:r>
            <a:r>
              <a:rPr lang="zh-CN" altLang="en-US" sz="3090" kern="0" spc="16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C.此过程中电源提供的电能为</a:t>
            </a:r>
            <a:r>
              <a:rPr lang="zh-CN" altLang="en-US" sz="3220" kern="0" spc="270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D.此过程中金属杆产生的热量为</a:t>
            </a:r>
            <a:r>
              <a:rPr lang="zh-CN" altLang="en-US" sz="3415" kern="0" spc="828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825483" y="3313085"/>
          <a:ext cx="4190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Equation" r:id="rId2" imgW="10972800" imgH="17373600" progId="Equation.DSMT4">
                  <p:embed/>
                </p:oleObj>
              </mc:Choice>
              <mc:Fallback>
                <p:oleObj name="Equation" r:id="rId2" imgW="10972800" imgH="17373600" progId="Equation.DSMT4">
                  <p:embed/>
                  <p:pic>
                    <p:nvPicPr>
                      <p:cNvPr id="0" name="图片 3174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5483" y="3313085"/>
                        <a:ext cx="4190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032599" y="4032298"/>
          <a:ext cx="600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4" imgW="15849600" imgH="17373600" progId="Equation.DSMT4">
                  <p:embed/>
                </p:oleObj>
              </mc:Choice>
              <mc:Fallback>
                <p:oleObj name="Equation" r:id="rId4" imgW="15849600" imgH="17373600" progId="Equation.DSMT4">
                  <p:embed/>
                  <p:pic>
                    <p:nvPicPr>
                      <p:cNvPr id="0" name="图片 3174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2599" y="4032298"/>
                        <a:ext cx="600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420599" y="4735375"/>
          <a:ext cx="7524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6" imgW="19812000" imgH="18288000" progId="Equation.DSMT4">
                  <p:embed/>
                </p:oleObj>
              </mc:Choice>
              <mc:Fallback>
                <p:oleObj name="Equation" r:id="rId6" imgW="19812000" imgH="18288000" progId="Equation.DSMT4">
                  <p:embed/>
                  <p:pic>
                    <p:nvPicPr>
                      <p:cNvPr id="0" name="图片 3174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0599" y="4735375"/>
                        <a:ext cx="75247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743483" y="5524308"/>
          <a:ext cx="1485899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8" imgW="39319200" imgH="19812000" progId="Equation.DSMT4">
                  <p:embed/>
                </p:oleObj>
              </mc:Choice>
              <mc:Fallback>
                <p:oleObj name="Equation" r:id="rId8" imgW="39319200" imgH="19812000" progId="Equation.DSMT4">
                  <p:embed/>
                  <p:pic>
                    <p:nvPicPr>
                      <p:cNvPr id="0" name="图片 3174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43483" y="5524308"/>
                        <a:ext cx="1485899" cy="752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921075" y="2738289"/>
            <a:ext cx="100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3511148"/>
        </p:xfrm>
        <a:graphic>
          <a:graphicData uri="http://schemas.openxmlformats.org/drawingml/2006/table">
            <a:tbl>
              <a:tblPr/>
              <a:tblGrid>
                <a:gridCol w="2253600"/>
                <a:gridCol w="2253600"/>
                <a:gridCol w="2253600"/>
                <a:gridCol w="2253600"/>
                <a:gridCol w="2253600"/>
              </a:tblGrid>
              <a:tr h="10743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图号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磁场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方向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磁通量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变化趋势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感应电流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的方向(俯)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感应电流的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磁场方向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91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甲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增加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逆时针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向上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6091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乙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向上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顺时针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6091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丙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减少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顺时针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6091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向上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逆时针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向上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39949"/>
            <a:ext cx="11831400" cy="3912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(运动学角度)当杆的加速度为零时,杆的速度最大,此时杆切割磁感线产生的感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应电动势和电源的电动势大小相等,即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,解得杆的最大速度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21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。(动量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角度)取向右为正方向,由动量定理可得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,流过杆的电荷量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45" kern="0" spc="168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。(能量角度)电源提供的电能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20" kern="0" spc="150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。由能量守恒可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得,回路产生的热量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985" kern="0" spc="-125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30" kern="0" spc="119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,杆产生的热量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85" kern="0" spc="204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415" kern="0" spc="828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D正</a:t>
            </a:r>
            <a:endParaRPr lang="zh-CN" altLang="en-US" dirty="0">
              <a:solidFill>
                <a:srgbClr val="C00000"/>
              </a:solidFill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5"/>
              </a:spcBef>
              <a:buNone/>
            </a:pP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356275" y="1173935"/>
          <a:ext cx="4190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Equation" r:id="rId1" imgW="10972800" imgH="17373600" progId="Equation.DSMT4">
                  <p:embed/>
                </p:oleObj>
              </mc:Choice>
              <mc:Fallback>
                <p:oleObj name="Equation" r:id="rId1" imgW="10972800" imgH="17373600" progId="Equation.DSMT4">
                  <p:embed/>
                  <p:pic>
                    <p:nvPicPr>
                      <p:cNvPr id="0" name="图片 327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56275" y="1173935"/>
                        <a:ext cx="4190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726090" y="1886015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3" imgW="4267200" imgH="8229600" progId="Equation.DSMT4">
                  <p:embed/>
                </p:oleObj>
              </mc:Choice>
              <mc:Fallback>
                <p:oleObj name="Equation" r:id="rId3" imgW="4267200" imgH="8229600" progId="Equation.DSMT4">
                  <p:embed/>
                  <p:pic>
                    <p:nvPicPr>
                      <p:cNvPr id="0" name="图片 327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6090" y="1886015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517784" y="1886015"/>
          <a:ext cx="161924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5" imgW="4267200" imgH="8229600" progId="Equation.DSMT4">
                  <p:embed/>
                </p:oleObj>
              </mc:Choice>
              <mc:Fallback>
                <p:oleObj name="Equation" r:id="rId5" imgW="4267200" imgH="8229600" progId="Equation.DSMT4">
                  <p:embed/>
                  <p:pic>
                    <p:nvPicPr>
                      <p:cNvPr id="0" name="图片 3277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17784" y="1886015"/>
                        <a:ext cx="161924" cy="314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8000" y="2483954"/>
          <a:ext cx="600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Equation" r:id="rId7" imgW="15849600" imgH="17373600" progId="Equation.DSMT4">
                  <p:embed/>
                </p:oleObj>
              </mc:Choice>
              <mc:Fallback>
                <p:oleObj name="Equation" r:id="rId7" imgW="15849600" imgH="17373600" progId="Equation.DSMT4">
                  <p:embed/>
                  <p:pic>
                    <p:nvPicPr>
                      <p:cNvPr id="0" name="图片 3277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000" y="2483954"/>
                        <a:ext cx="600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889872" y="2446114"/>
          <a:ext cx="60007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9" imgW="15849600" imgH="18288000" progId="Equation.DSMT4">
                  <p:embed/>
                </p:oleObj>
              </mc:Choice>
              <mc:Fallback>
                <p:oleObj name="Equation" r:id="rId9" imgW="15849600" imgH="18288000" progId="Equation.DSMT4">
                  <p:embed/>
                  <p:pic>
                    <p:nvPicPr>
                      <p:cNvPr id="0" name="图片 3277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89872" y="2446114"/>
                        <a:ext cx="60007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827874" y="3223998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11" imgW="5791200" imgH="17373600" progId="Equation.DSMT4">
                  <p:embed/>
                </p:oleObj>
              </mc:Choice>
              <mc:Fallback>
                <p:oleObj name="Equation" r:id="rId11" imgW="5791200" imgH="17373600" progId="Equation.DSMT4">
                  <p:embed/>
                  <p:pic>
                    <p:nvPicPr>
                      <p:cNvPr id="0" name="图片 3277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27874" y="3223998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256403" y="3367134"/>
          <a:ext cx="37147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13" imgW="9753600" imgH="10058400" progId="Equation.DSMT4">
                  <p:embed/>
                </p:oleObj>
              </mc:Choice>
              <mc:Fallback>
                <p:oleObj name="Equation" r:id="rId13" imgW="9753600" imgH="10058400" progId="Equation.DSMT4">
                  <p:embed/>
                  <p:pic>
                    <p:nvPicPr>
                      <p:cNvPr id="0" name="图片 3277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56403" y="3367134"/>
                        <a:ext cx="37147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025780" y="3223998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15" imgW="16764000" imgH="17373600" progId="Equation.DSMT4">
                  <p:embed/>
                </p:oleObj>
              </mc:Choice>
              <mc:Fallback>
                <p:oleObj name="Equation" r:id="rId15" imgW="16764000" imgH="17373600" progId="Equation.DSMT4">
                  <p:embed/>
                  <p:pic>
                    <p:nvPicPr>
                      <p:cNvPr id="0" name="图片 3277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25780" y="3223998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9058839" y="3186866"/>
          <a:ext cx="1485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17" imgW="39319200" imgH="19812000" progId="Equation.DSMT4">
                  <p:embed/>
                </p:oleObj>
              </mc:Choice>
              <mc:Fallback>
                <p:oleObj name="Equation" r:id="rId17" imgW="39319200" imgH="19812000" progId="Equation.DSMT4">
                  <p:embed/>
                  <p:pic>
                    <p:nvPicPr>
                      <p:cNvPr id="0" name="图片 3277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058839" y="3186866"/>
                        <a:ext cx="1485900" cy="752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971997"/>
            <a:ext cx="11831400" cy="493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见解析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395933"/>
            <a:ext cx="11831400" cy="485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拓展设问)若闭合开关时,给金属杆施加水平向右的恒力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,试分析杆的运动情况。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68000" y="1404045"/>
            <a:ext cx="11831400" cy="4928785"/>
            <a:chOff x="468000" y="1404045"/>
            <a:chExt cx="11831400" cy="4928785"/>
          </a:xfrm>
        </p:grpSpPr>
        <p:sp>
          <p:nvSpPr>
            <p:cNvPr id="4" name="TextBox 2"/>
            <p:cNvSpPr txBox="1"/>
            <p:nvPr/>
          </p:nvSpPr>
          <p:spPr>
            <a:xfrm>
              <a:off x="468000" y="1404045"/>
              <a:ext cx="11831400" cy="4928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b="1" kern="0" dirty="0" smtClean="0">
                  <a:solidFill>
                    <a:srgbClr val="DE0000"/>
                  </a:solidFill>
                  <a:ea typeface="微软雅黑" panose="020B0503020204020204" pitchFamily="34" charset="-122"/>
                </a:rPr>
                <a:t>解析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    第一阶段:安培力向右,由牛顿第二定律得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a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120" kern="0" spc="3553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;由于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安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BIL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I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75" kern="0" spc="4572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,代入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解得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a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985" kern="0" spc="-733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+</a:t>
              </a:r>
              <a:r>
                <a:rPr lang="zh-CN" altLang="en-US" sz="3240" kern="0" spc="4857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-</a:t>
              </a:r>
              <a:r>
                <a:rPr lang="zh-CN" altLang="en-US" sz="3415" kern="0" spc="4684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,金属杆向右做加速度逐渐减小的加速运动。当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E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BLv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1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,即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v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1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25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90" kern="0" spc="211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时,回路电流为零,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安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=0,金属杆的加速度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a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1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90" kern="0" spc="-838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。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40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第二阶段:金属杆的速度继续增加,回路电流反向,安培力向左,加速度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a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120" kern="0" spc="3553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;由于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安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BIL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I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985" kern="0" spc="4666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,可得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a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985" kern="0" spc="-733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+</a:t>
              </a:r>
              <a:r>
                <a:rPr lang="zh-CN" altLang="en-US" sz="3240" kern="0" spc="4857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-</a:t>
              </a:r>
              <a:r>
                <a:rPr lang="zh-CN" altLang="en-US" sz="3415" kern="0" spc="4684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,加速度继续减小。当向左的安培力等于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时,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25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金属杆的加速度为零,速度最大,即由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B</a:t>
              </a:r>
              <a:r>
                <a:rPr lang="zh-CN" altLang="en-US" sz="3090" kern="0" spc="5686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L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F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,解得杆的最大速度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v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m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90" kern="0" spc="5011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+</a:t>
              </a:r>
              <a:r>
                <a:rPr lang="zh-CN" altLang="en-US" sz="3090" kern="0" spc="211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之后金属杆以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v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m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做匀速直线运动。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7074205" y="1451356"/>
            <a:ext cx="847725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3" name="Equation" r:id="rId1" imgW="22555200" imgH="17678400" progId="Equation.DSMT4">
                    <p:embed/>
                  </p:oleObj>
                </mc:Choice>
                <mc:Fallback>
                  <p:oleObj name="Equation" r:id="rId1" imgW="22555200" imgH="17678400" progId="Equation.DSMT4">
                    <p:embed/>
                    <p:pic>
                      <p:nvPicPr>
                        <p:cNvPr id="0" name="图片 337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074205" y="1451356"/>
                          <a:ext cx="847725" cy="666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9936510" y="1460025"/>
            <a:ext cx="9715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4" name="Equation" r:id="rId3" imgW="25603200" imgH="17373600" progId="Equation.DSMT4">
                    <p:embed/>
                  </p:oleObj>
                </mc:Choice>
                <mc:Fallback>
                  <p:oleObj name="Equation" r:id="rId3" imgW="25603200" imgH="17373600" progId="Equation.DSMT4">
                    <p:embed/>
                    <p:pic>
                      <p:nvPicPr>
                        <p:cNvPr id="0" name="图片 337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936510" y="1460025"/>
                          <a:ext cx="97155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1404688" y="2219186"/>
            <a:ext cx="2857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Equation" r:id="rId5" imgW="7620000" imgH="17373600" progId="Equation.DSMT4">
                    <p:embed/>
                  </p:oleObj>
                </mc:Choice>
                <mc:Fallback>
                  <p:oleObj name="Equation" r:id="rId5" imgW="7620000" imgH="17373600" progId="Equation.DSMT4">
                    <p:embed/>
                    <p:pic>
                      <p:nvPicPr>
                        <p:cNvPr id="0" name="图片 337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04688" y="2219186"/>
                          <a:ext cx="28575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1863011" y="2219075"/>
            <a:ext cx="1028700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6" name="Equation" r:id="rId7" imgW="27127200" imgH="18897600" progId="Equation.DSMT4">
                    <p:embed/>
                  </p:oleObj>
                </mc:Choice>
                <mc:Fallback>
                  <p:oleObj name="Equation" r:id="rId7" imgW="27127200" imgH="18897600" progId="Equation.DSMT4">
                    <p:embed/>
                    <p:pic>
                      <p:nvPicPr>
                        <p:cNvPr id="0" name="图片 337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63011" y="2219075"/>
                          <a:ext cx="1028700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2993612" y="2182054"/>
            <a:ext cx="1028700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7" name="Equation" r:id="rId9" imgW="27127200" imgH="19812000" progId="Equation.DSMT4">
                    <p:embed/>
                  </p:oleObj>
                </mc:Choice>
                <mc:Fallback>
                  <p:oleObj name="Equation" r:id="rId9" imgW="27127200" imgH="19812000" progId="Equation.DSMT4">
                    <p:embed/>
                    <p:pic>
                      <p:nvPicPr>
                        <p:cNvPr id="0" name="图片 337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93612" y="2182054"/>
                          <a:ext cx="1028700" cy="7524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640573" y="2957283"/>
            <a:ext cx="41909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8" name="Equation" r:id="rId11" imgW="10972800" imgH="17373600" progId="Equation.DSMT4">
                    <p:embed/>
                  </p:oleObj>
                </mc:Choice>
                <mc:Fallback>
                  <p:oleObj name="Equation" r:id="rId11" imgW="10972800" imgH="17373600" progId="Equation.DSMT4">
                    <p:embed/>
                    <p:pic>
                      <p:nvPicPr>
                        <p:cNvPr id="0" name="图片 337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0573" y="2957283"/>
                          <a:ext cx="419099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6640136" y="2957283"/>
            <a:ext cx="285750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9" name="Equation" r:id="rId13" imgW="7620000" imgH="17373600" progId="Equation.DSMT4">
                    <p:embed/>
                  </p:oleObj>
                </mc:Choice>
                <mc:Fallback>
                  <p:oleObj name="Equation" r:id="rId13" imgW="7620000" imgH="17373600" progId="Equation.DSMT4">
                    <p:embed/>
                    <p:pic>
                      <p:nvPicPr>
                        <p:cNvPr id="0" name="图片 337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640136" y="2957283"/>
                          <a:ext cx="285750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9675205" y="3673253"/>
            <a:ext cx="847724" cy="666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0" name="Equation" r:id="rId15" imgW="22555200" imgH="17678400" progId="Equation.DSMT4">
                    <p:embed/>
                  </p:oleObj>
                </mc:Choice>
                <mc:Fallback>
                  <p:oleObj name="Equation" r:id="rId15" imgW="22555200" imgH="17678400" progId="Equation.DSMT4">
                    <p:embed/>
                    <p:pic>
                      <p:nvPicPr>
                        <p:cNvPr id="0" name="图片 337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675205" y="3673253"/>
                          <a:ext cx="847724" cy="66674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1272788" y="4441083"/>
            <a:ext cx="9715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1" name="Equation" r:id="rId17" imgW="25603200" imgH="17373600" progId="Equation.DSMT4">
                    <p:embed/>
                  </p:oleObj>
                </mc:Choice>
                <mc:Fallback>
                  <p:oleObj name="Equation" r:id="rId17" imgW="25603200" imgH="17373600" progId="Equation.DSMT4">
                    <p:embed/>
                    <p:pic>
                      <p:nvPicPr>
                        <p:cNvPr id="0" name="图片 338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272788" y="4441083"/>
                          <a:ext cx="97155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3257527" y="4441083"/>
            <a:ext cx="2857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2" name="Equation" r:id="rId19" imgW="7620000" imgH="17373600" progId="Equation.DSMT4">
                    <p:embed/>
                  </p:oleObj>
                </mc:Choice>
                <mc:Fallback>
                  <p:oleObj name="Equation" r:id="rId19" imgW="7620000" imgH="17373600" progId="Equation.DSMT4">
                    <p:embed/>
                    <p:pic>
                      <p:nvPicPr>
                        <p:cNvPr id="0" name="图片 338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257527" y="4441083"/>
                          <a:ext cx="28575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3715850" y="4440972"/>
            <a:ext cx="1028699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3" name="Equation" r:id="rId21" imgW="27127200" imgH="18897600" progId="Equation.DSMT4">
                    <p:embed/>
                  </p:oleObj>
                </mc:Choice>
                <mc:Fallback>
                  <p:oleObj name="Equation" r:id="rId21" imgW="27127200" imgH="18897600" progId="Equation.DSMT4">
                    <p:embed/>
                    <p:pic>
                      <p:nvPicPr>
                        <p:cNvPr id="0" name="图片 338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715850" y="4440972"/>
                          <a:ext cx="1028699" cy="7143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/>
          </p:nvGraphicFramePr>
          <p:xfrm>
            <a:off x="4846451" y="4403951"/>
            <a:ext cx="1028699" cy="752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4" name="Equation" r:id="rId23" imgW="27127200" imgH="19812000" progId="Equation.DSMT4">
                    <p:embed/>
                  </p:oleObj>
                </mc:Choice>
                <mc:Fallback>
                  <p:oleObj name="Equation" r:id="rId23" imgW="27127200" imgH="19812000" progId="Equation.DSMT4">
                    <p:embed/>
                    <p:pic>
                      <p:nvPicPr>
                        <p:cNvPr id="0" name="图片 338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846451" y="4403951"/>
                          <a:ext cx="1028699" cy="7524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5394689" y="5179180"/>
            <a:ext cx="111442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5" name="Equation" r:id="rId25" imgW="29565600" imgH="17373600" progId="Equation.DSMT4">
                    <p:embed/>
                  </p:oleObj>
                </mc:Choice>
                <mc:Fallback>
                  <p:oleObj name="Equation" r:id="rId25" imgW="29565600" imgH="17373600" progId="Equation.DSMT4">
                    <p:embed/>
                    <p:pic>
                      <p:nvPicPr>
                        <p:cNvPr id="0" name="图片 338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394689" y="5179180"/>
                          <a:ext cx="111442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9987835" y="5179180"/>
            <a:ext cx="102869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6" name="Equation" r:id="rId27" imgW="27127200" imgH="17373600" progId="Equation.DSMT4">
                    <p:embed/>
                  </p:oleObj>
                </mc:Choice>
                <mc:Fallback>
                  <p:oleObj name="Equation" r:id="rId27" imgW="27127200" imgH="17373600" progId="Equation.DSMT4">
                    <p:embed/>
                    <p:pic>
                      <p:nvPicPr>
                        <p:cNvPr id="0" name="图片 338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9987835" y="5179180"/>
                          <a:ext cx="1028699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11189108" y="5179180"/>
            <a:ext cx="41909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7" name="Equation" r:id="rId29" imgW="10972800" imgH="17373600" progId="Equation.DSMT4">
                    <p:embed/>
                  </p:oleObj>
                </mc:Choice>
                <mc:Fallback>
                  <p:oleObj name="Equation" r:id="rId29" imgW="10972800" imgH="17373600" progId="Equation.DSMT4">
                    <p:embed/>
                    <p:pic>
                      <p:nvPicPr>
                        <p:cNvPr id="0" name="图片 338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11189108" y="5179180"/>
                          <a:ext cx="419099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714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题型2　单杆电容模型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1.电容器充电式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(1)含“容”有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,无外力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2484165"/>
          <a:ext cx="11268000" cy="2904602"/>
        </p:xfrm>
        <a:graphic>
          <a:graphicData uri="http://schemas.openxmlformats.org/drawingml/2006/table">
            <a:tbl>
              <a:tblPr/>
              <a:tblGrid>
                <a:gridCol w="1511638"/>
                <a:gridCol w="9756362"/>
              </a:tblGrid>
              <a:tr h="115215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5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质量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为m、电阻为R的金属杆ab在水平光滑导轨上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以速度v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开始运动,忽略导轨电阻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93610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速度为v时,电流I=</a:t>
                      </a:r>
                      <a:r>
                        <a:rPr lang="zh-CN" altLang="en-US" sz="2590" kern="0" spc="513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为电容器两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端电压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81634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安培力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=BIL=</a:t>
                      </a:r>
                      <a:r>
                        <a:rPr lang="zh-CN" altLang="en-US" sz="2720" kern="0" spc="207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545" kern="0" spc="255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45" kern="0" spc="255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6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28510" y="2628210"/>
            <a:ext cx="1383007" cy="975514"/>
          </a:xfrm>
          <a:prstGeom prst="rect">
            <a:avLst/>
          </a:prstGeom>
        </p:spPr>
      </p:pic>
      <p:pic>
        <p:nvPicPr>
          <p:cNvPr id="5" name="图片 4" descr="textimage6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2068" y="3708330"/>
            <a:ext cx="1957203" cy="740897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283894" y="3761288"/>
          <a:ext cx="9810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Equation" r:id="rId3" imgW="25908000" imgH="14630400" progId="Equation.DSMT4">
                  <p:embed/>
                </p:oleObj>
              </mc:Choice>
              <mc:Fallback>
                <p:oleObj name="Equation" r:id="rId3" imgW="25908000" imgH="14630400" progId="Equation.DSMT4">
                  <p:embed/>
                  <p:pic>
                    <p:nvPicPr>
                      <p:cNvPr id="0" name="图片 3481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3894" y="3761288"/>
                        <a:ext cx="9810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005610" y="4690870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5" imgW="16154400" imgH="15544800" progId="Equation.DSMT4">
                  <p:embed/>
                </p:oleObj>
              </mc:Choice>
              <mc:Fallback>
                <p:oleObj name="Equation" r:id="rId5" imgW="16154400" imgH="15544800" progId="Equation.DSMT4">
                  <p:embed/>
                  <p:pic>
                    <p:nvPicPr>
                      <p:cNvPr id="0" name="图片 3481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5610" y="4690870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700326" y="4730532"/>
          <a:ext cx="647700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Equation" r:id="rId7" imgW="17068800" imgH="14630400" progId="Equation.DSMT4">
                  <p:embed/>
                </p:oleObj>
              </mc:Choice>
              <mc:Fallback>
                <p:oleObj name="Equation" r:id="rId7" imgW="17068800" imgH="14630400" progId="Equation.DSMT4">
                  <p:embed/>
                  <p:pic>
                    <p:nvPicPr>
                      <p:cNvPr id="0" name="图片 3481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0326" y="4730532"/>
                        <a:ext cx="647700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3157481"/>
        </p:xfrm>
        <a:graphic>
          <a:graphicData uri="http://schemas.openxmlformats.org/drawingml/2006/table">
            <a:tbl>
              <a:tblPr/>
              <a:tblGrid>
                <a:gridCol w="1511638"/>
                <a:gridCol w="9756362"/>
              </a:tblGrid>
              <a:tr h="158420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过程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加速度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a=</a:t>
                      </a:r>
                      <a:r>
                        <a:rPr lang="zh-CN" altLang="en-US" sz="2620" kern="0" spc="-7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15" kern="0" spc="208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530" kern="0" spc="257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,杆做加速度减小的减速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运动。当BLv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时,I=0,此后杆做匀速直线运动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4457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能量角度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杆减少的动能转化为电容器的电场能和杆产生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的热量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2992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动量角度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最终电容器两端的电压U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=BLv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,最终电容器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的电荷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量q=CU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=CBLv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,由动量定理可得-B</a:t>
                      </a:r>
                      <a:r>
                        <a:rPr lang="zh-CN" altLang="en-US" sz="1695" kern="0" spc="-79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L·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=mv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-mv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,由于q=</a:t>
                      </a:r>
                      <a:r>
                        <a:rPr lang="zh-CN" altLang="en-US" sz="1165" kern="0" spc="-2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·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t,联立解得v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571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610" kern="0" spc="571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6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6502" y="1470265"/>
            <a:ext cx="1651645" cy="1240392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020594" y="1373833"/>
          <a:ext cx="323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Equation" r:id="rId2" imgW="8534400" imgH="15240000" progId="Equation.DSMT4">
                  <p:embed/>
                </p:oleObj>
              </mc:Choice>
              <mc:Fallback>
                <p:oleObj name="Equation" r:id="rId2" imgW="8534400" imgH="15240000" progId="Equation.DSMT4">
                  <p:embed/>
                  <p:pic>
                    <p:nvPicPr>
                      <p:cNvPr id="0" name="图片 3584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0594" y="1373833"/>
                        <a:ext cx="323850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488594" y="1354858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4" imgW="16154400" imgH="15544800" progId="Equation.DSMT4">
                  <p:embed/>
                </p:oleObj>
              </mc:Choice>
              <mc:Fallback>
                <p:oleObj name="Equation" r:id="rId4" imgW="16154400" imgH="15544800" progId="Equation.DSMT4">
                  <p:embed/>
                  <p:pic>
                    <p:nvPicPr>
                      <p:cNvPr id="0" name="图片 3584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8594" y="1354858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183311" y="1394520"/>
          <a:ext cx="6477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Equation" r:id="rId6" imgW="17068800" imgH="14630400" progId="Equation.DSMT4">
                  <p:embed/>
                </p:oleObj>
              </mc:Choice>
              <mc:Fallback>
                <p:oleObj name="Equation" r:id="rId6" imgW="17068800" imgH="14630400" progId="Equation.DSMT4">
                  <p:embed/>
                  <p:pic>
                    <p:nvPicPr>
                      <p:cNvPr id="0" name="图片 3584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83311" y="1394520"/>
                        <a:ext cx="64770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147990" y="4068341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8" imgW="3048000" imgH="7010400" progId="Equation.DSMT4">
                  <p:embed/>
                </p:oleObj>
              </mc:Choice>
              <mc:Fallback>
                <p:oleObj name="Equation" r:id="rId8" imgW="3048000" imgH="7010400" progId="Equation.DSMT4">
                  <p:embed/>
                  <p:pic>
                    <p:nvPicPr>
                      <p:cNvPr id="0" name="图片 35843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47990" y="4068341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541201" y="4039202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10" imgW="3048000" imgH="7010400" progId="Equation.DSMT4">
                  <p:embed/>
                </p:oleObj>
              </mc:Choice>
              <mc:Fallback>
                <p:oleObj name="Equation" r:id="rId10" imgW="3048000" imgH="7010400" progId="Equation.DSMT4">
                  <p:embed/>
                  <p:pic>
                    <p:nvPicPr>
                      <p:cNvPr id="0" name="图片 3584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41201" y="4039202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164214" y="3780309"/>
          <a:ext cx="1057274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Equation" r:id="rId12" imgW="28041600" imgH="14630400" progId="Equation.DSMT4">
                  <p:embed/>
                </p:oleObj>
              </mc:Choice>
              <mc:Fallback>
                <p:oleObj name="Equation" r:id="rId12" imgW="28041600" imgH="14630400" progId="Equation.DSMT4">
                  <p:embed/>
                  <p:pic>
                    <p:nvPicPr>
                      <p:cNvPr id="0" name="图片 3584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64214" y="3780309"/>
                        <a:ext cx="1057274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6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2)含“容”有外力,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恒定,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260000"/>
          <a:ext cx="11268000" cy="2592317"/>
        </p:xfrm>
        <a:graphic>
          <a:graphicData uri="http://schemas.openxmlformats.org/drawingml/2006/table">
            <a:tbl>
              <a:tblPr/>
              <a:tblGrid>
                <a:gridCol w="1295614"/>
                <a:gridCol w="7128792"/>
                <a:gridCol w="2843594"/>
              </a:tblGrid>
              <a:tr h="48201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质量为m、电阻为R的金属杆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ab在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水平光滑导轨上由静止开始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,所受外力F恒定,忽略导轨电阻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65249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运动过程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电容器持续充电,F-BIL=ma,I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  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 ,</a:t>
                      </a:r>
                      <a:r>
                        <a:rPr lang="zh-CN" altLang="en-US" sz="2000" i="1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Q=C</a:t>
                      </a:r>
                      <a:r>
                        <a:rPr lang="zh-CN" altLang="en-US" sz="2000" i="1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U=CBL</a:t>
                      </a:r>
                      <a:r>
                        <a:rPr lang="zh-CN" altLang="en-US" sz="2000" i="1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v,a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    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 ,联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立解得a= 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              ,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a恒定,金属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杆做</a:t>
                      </a: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匀加速直线运动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61016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能量角度</a:t>
                      </a:r>
                      <a:endParaRPr lang="zh-CN" altLang="en-US" sz="2000" kern="0" spc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00" u="sng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F做的功一部分转化为杆的动能,一部分转化为电容器的电场能,</a:t>
                      </a:r>
                      <a:r>
                        <a:rPr lang="zh-CN" altLang="en-US" sz="2000" u="sng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即W</a:t>
                      </a:r>
                      <a:r>
                        <a:rPr lang="zh-CN" altLang="en-US" sz="2000" u="sng" kern="0" spc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2000" u="sng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= mv</a:t>
                      </a:r>
                      <a:r>
                        <a:rPr lang="zh-CN" altLang="en-US" sz="2000" u="sng" kern="0" spc="0" baseline="59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00" u="sng" kern="0" spc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+E</a:t>
                      </a:r>
                      <a:r>
                        <a:rPr lang="zh-CN" altLang="en-US" sz="2000" u="sng" kern="0" spc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endParaRPr lang="zh-CN" altLang="en-US" sz="2000" u="sng" kern="0" spc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</a:tbl>
          </a:graphicData>
        </a:graphic>
      </p:graphicFrame>
      <p:graphicFrame>
        <p:nvGraphicFramePr>
          <p:cNvPr id="519169" name="Object 1"/>
          <p:cNvGraphicFramePr>
            <a:graphicFrameLocks noChangeAspect="1"/>
          </p:cNvGraphicFramePr>
          <p:nvPr/>
        </p:nvGraphicFramePr>
        <p:xfrm>
          <a:off x="5065340" y="2277666"/>
          <a:ext cx="3905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Equation" r:id="rId1" imgW="10363200" imgH="14630400" progId="Equation.DSMT4">
                  <p:embed/>
                </p:oleObj>
              </mc:Choice>
              <mc:Fallback>
                <p:oleObj name="Equation" r:id="rId1" imgW="10363200" imgH="14630400" progId="Equation.DSMT4">
                  <p:embed/>
                  <p:pic>
                    <p:nvPicPr>
                      <p:cNvPr id="0" name="图片 368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65340" y="2277666"/>
                        <a:ext cx="39052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0" name="Object 2"/>
          <p:cNvGraphicFramePr>
            <a:graphicFrameLocks noChangeAspect="1"/>
          </p:cNvGraphicFramePr>
          <p:nvPr/>
        </p:nvGraphicFramePr>
        <p:xfrm>
          <a:off x="7787903" y="2277666"/>
          <a:ext cx="3429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9144000" imgH="14630400" progId="Equation.DSMT4">
                  <p:embed/>
                </p:oleObj>
              </mc:Choice>
              <mc:Fallback>
                <p:oleObj name="Equation" r:id="rId3" imgW="9144000" imgH="14630400" progId="Equation.DSMT4">
                  <p:embed/>
                  <p:pic>
                    <p:nvPicPr>
                      <p:cNvPr id="0" name="图片 368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87903" y="2277666"/>
                        <a:ext cx="34290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1" name="Object 3"/>
          <p:cNvGraphicFramePr>
            <a:graphicFrameLocks noChangeAspect="1"/>
          </p:cNvGraphicFramePr>
          <p:nvPr/>
        </p:nvGraphicFramePr>
        <p:xfrm>
          <a:off x="2843734" y="2700189"/>
          <a:ext cx="1057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Equation" r:id="rId5" imgW="28041600" imgH="14630400" progId="Equation.DSMT4">
                  <p:embed/>
                </p:oleObj>
              </mc:Choice>
              <mc:Fallback>
                <p:oleObj name="Equation" r:id="rId5" imgW="28041600" imgH="14630400" progId="Equation.DSMT4">
                  <p:embed/>
                  <p:pic>
                    <p:nvPicPr>
                      <p:cNvPr id="0" name="图片 3686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734" y="2700189"/>
                        <a:ext cx="10572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2" name="Object 4"/>
          <p:cNvGraphicFramePr>
            <a:graphicFrameLocks noChangeAspect="1"/>
          </p:cNvGraphicFramePr>
          <p:nvPr/>
        </p:nvGraphicFramePr>
        <p:xfrm>
          <a:off x="9468470" y="3276253"/>
          <a:ext cx="1714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7" imgW="4876800" imgH="14630400" progId="Equation.DSMT4">
                  <p:embed/>
                </p:oleObj>
              </mc:Choice>
              <mc:Fallback>
                <p:oleObj name="Equation" r:id="rId7" imgW="4876800" imgH="14630400" progId="Equation.DSMT4">
                  <p:embed/>
                  <p:pic>
                    <p:nvPicPr>
                      <p:cNvPr id="0" name="图片 3686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68470" y="3276253"/>
                        <a:ext cx="171450" cy="5254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4" descr="textimage70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96462" y="1332037"/>
            <a:ext cx="1246174" cy="878998"/>
          </a:xfrm>
          <a:prstGeom prst="rect">
            <a:avLst/>
          </a:prstGeom>
        </p:spPr>
      </p:pic>
      <p:pic>
        <p:nvPicPr>
          <p:cNvPr id="9" name="图片 6" descr="textimage72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68470" y="2340149"/>
            <a:ext cx="936104" cy="856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2.电容器放电式</a:t>
            </a:r>
            <a:endParaRPr lang="zh-CN" altLang="en-US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899989"/>
          <a:ext cx="11268000" cy="4483862"/>
        </p:xfrm>
        <a:graphic>
          <a:graphicData uri="http://schemas.openxmlformats.org/drawingml/2006/table">
            <a:tbl>
              <a:tblPr/>
              <a:tblGrid>
                <a:gridCol w="1367622"/>
                <a:gridCol w="9900378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19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电源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电动势为E,内阻可忽略,电容器电容为C,质量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为m、阻值为R的光滑金属杆静止在导轨上,先将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开关拨到左侧,电容器充满电后再拨到右侧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速度为v时,电流I=</a:t>
                      </a:r>
                      <a:r>
                        <a:rPr lang="zh-CN" altLang="en-US" sz="2590" kern="0" spc="490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为电容器两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端电压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安培力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=BIL=</a:t>
                      </a:r>
                      <a:r>
                        <a:rPr lang="zh-CN" altLang="en-US" sz="2545" kern="0" spc="255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720" kern="0" spc="207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20" kern="0" spc="207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过程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加速度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a=</a:t>
                      </a:r>
                      <a:r>
                        <a:rPr lang="zh-CN" altLang="en-US" sz="2635" kern="0" spc="-8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45" kern="0" spc="255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720" kern="0" spc="207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,杆做加速度减小的加速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运动;当BLv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时,I=0,此后杆做匀速直线运动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能量角度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电容器减少的电场能转化为杆的动能和杆产生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的热量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7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540478" y="971997"/>
            <a:ext cx="2080221" cy="1222637"/>
          </a:xfrm>
          <a:prstGeom prst="rect">
            <a:avLst/>
          </a:prstGeom>
        </p:spPr>
      </p:pic>
      <p:pic>
        <p:nvPicPr>
          <p:cNvPr id="5" name="图片 4" descr="textimage7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4535" y="2412158"/>
            <a:ext cx="1296144" cy="593654"/>
          </a:xfrm>
          <a:prstGeom prst="rect">
            <a:avLst/>
          </a:prstGeom>
        </p:spPr>
      </p:pic>
      <p:graphicFrame>
        <p:nvGraphicFramePr>
          <p:cNvPr id="522241" name="Object 1"/>
          <p:cNvGraphicFramePr>
            <a:graphicFrameLocks noChangeAspect="1"/>
          </p:cNvGraphicFramePr>
          <p:nvPr/>
        </p:nvGraphicFramePr>
        <p:xfrm>
          <a:off x="4111303" y="2450257"/>
          <a:ext cx="9525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Equation" r:id="rId3" imgW="25298400" imgH="14630400" progId="Equation.DSMT4">
                  <p:embed/>
                </p:oleObj>
              </mc:Choice>
              <mc:Fallback>
                <p:oleObj name="Equation" r:id="rId3" imgW="25298400" imgH="14630400" progId="Equation.DSMT4">
                  <p:embed/>
                  <p:pic>
                    <p:nvPicPr>
                      <p:cNvPr id="0" name="图片 3788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1303" y="2450257"/>
                        <a:ext cx="95250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2" name="Object 2"/>
          <p:cNvGraphicFramePr>
            <a:graphicFrameLocks noChangeAspect="1"/>
          </p:cNvGraphicFramePr>
          <p:nvPr/>
        </p:nvGraphicFramePr>
        <p:xfrm>
          <a:off x="2830389" y="3173512"/>
          <a:ext cx="6477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5" imgW="17068800" imgH="14630400" progId="Equation.DSMT4">
                  <p:embed/>
                </p:oleObj>
              </mc:Choice>
              <mc:Fallback>
                <p:oleObj name="Equation" r:id="rId5" imgW="17068800" imgH="14630400" progId="Equation.DSMT4">
                  <p:embed/>
                  <p:pic>
                    <p:nvPicPr>
                      <p:cNvPr id="0" name="图片 3788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0389" y="3173512"/>
                        <a:ext cx="64770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3" name="Object 3"/>
          <p:cNvGraphicFramePr>
            <a:graphicFrameLocks noChangeAspect="1"/>
          </p:cNvGraphicFramePr>
          <p:nvPr/>
        </p:nvGraphicFramePr>
        <p:xfrm>
          <a:off x="3563814" y="3132237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7" imgW="16154400" imgH="15544800" progId="Equation.DSMT4">
                  <p:embed/>
                </p:oleObj>
              </mc:Choice>
              <mc:Fallback>
                <p:oleObj name="Equation" r:id="rId7" imgW="16154400" imgH="15544800" progId="Equation.DSMT4">
                  <p:embed/>
                  <p:pic>
                    <p:nvPicPr>
                      <p:cNvPr id="0" name="图片 3789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3814" y="3132237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4" name="Object 4"/>
          <p:cNvGraphicFramePr>
            <a:graphicFrameLocks noChangeAspect="1"/>
          </p:cNvGraphicFramePr>
          <p:nvPr/>
        </p:nvGraphicFramePr>
        <p:xfrm>
          <a:off x="2884364" y="3871367"/>
          <a:ext cx="323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Equation" r:id="rId9" imgW="8534400" imgH="15240000" progId="Equation.DSMT4">
                  <p:embed/>
                </p:oleObj>
              </mc:Choice>
              <mc:Fallback>
                <p:oleObj name="Equation" r:id="rId9" imgW="8534400" imgH="15240000" progId="Equation.DSMT4">
                  <p:embed/>
                  <p:pic>
                    <p:nvPicPr>
                      <p:cNvPr id="0" name="图片 3789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4364" y="3871367"/>
                        <a:ext cx="323850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5" name="Object 5"/>
          <p:cNvGraphicFramePr>
            <a:graphicFrameLocks noChangeAspect="1"/>
          </p:cNvGraphicFramePr>
          <p:nvPr/>
        </p:nvGraphicFramePr>
        <p:xfrm>
          <a:off x="3352677" y="3892004"/>
          <a:ext cx="6477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11" imgW="17068800" imgH="14630400" progId="Equation.DSMT4">
                  <p:embed/>
                </p:oleObj>
              </mc:Choice>
              <mc:Fallback>
                <p:oleObj name="Equation" r:id="rId11" imgW="17068800" imgH="14630400" progId="Equation.DSMT4">
                  <p:embed/>
                  <p:pic>
                    <p:nvPicPr>
                      <p:cNvPr id="0" name="图片 3789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52677" y="3892004"/>
                        <a:ext cx="647700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46" name="Object 6"/>
          <p:cNvGraphicFramePr>
            <a:graphicFrameLocks noChangeAspect="1"/>
          </p:cNvGraphicFramePr>
          <p:nvPr/>
        </p:nvGraphicFramePr>
        <p:xfrm>
          <a:off x="4086102" y="3852317"/>
          <a:ext cx="609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13" imgW="16154400" imgH="15544800" progId="Equation.DSMT4">
                  <p:embed/>
                </p:oleObj>
              </mc:Choice>
              <mc:Fallback>
                <p:oleObj name="Equation" r:id="rId13" imgW="16154400" imgH="15544800" progId="Equation.DSMT4">
                  <p:embed/>
                  <p:pic>
                    <p:nvPicPr>
                      <p:cNvPr id="0" name="图片 3789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86102" y="3852317"/>
                        <a:ext cx="6096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3" descr="textimage76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332566" y="3852318"/>
            <a:ext cx="1245121" cy="962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2173818"/>
        </p:xfrm>
        <a:graphic>
          <a:graphicData uri="http://schemas.openxmlformats.org/drawingml/2006/table">
            <a:tbl>
              <a:tblPr/>
              <a:tblGrid>
                <a:gridCol w="5634000"/>
                <a:gridCol w="5634000"/>
              </a:tblGrid>
              <a:tr h="217381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角度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电容器充满电时电荷量Q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=CE,最终电容器的电荷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量Q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=CU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=CBLv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,对杆由动量定理得B</a:t>
                      </a:r>
                      <a:r>
                        <a:rPr lang="zh-CN" altLang="en-US" sz="1695" kern="0" spc="-79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L·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t=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,电容器放出的电荷量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Q=</a:t>
                      </a:r>
                      <a:r>
                        <a:rPr lang="zh-CN" altLang="en-US" sz="1835" kern="0" spc="-93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t,且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Q=Q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-Q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,联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立解得v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10" kern="0" spc="571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610" kern="0" spc="571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585139" y="1878732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Equation" r:id="rId1" imgW="3048000" imgH="7010400" progId="Equation.DSMT4">
                  <p:embed/>
                </p:oleObj>
              </mc:Choice>
              <mc:Fallback>
                <p:oleObj name="Equation" r:id="rId1" imgW="3048000" imgH="7010400" progId="Equation.DSMT4">
                  <p:embed/>
                  <p:pic>
                    <p:nvPicPr>
                      <p:cNvPr id="0" name="图片 389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585139" y="1878732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445495" y="2343924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tion" r:id="rId3" imgW="3048000" imgH="7010400" progId="Equation.DSMT4">
                  <p:embed/>
                </p:oleObj>
              </mc:Choice>
              <mc:Fallback>
                <p:oleObj name="Equation" r:id="rId3" imgW="3048000" imgH="7010400" progId="Equation.DSMT4">
                  <p:embed/>
                  <p:pic>
                    <p:nvPicPr>
                      <p:cNvPr id="0" name="图片 389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5495" y="2343924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300227" y="2862548"/>
          <a:ext cx="1057275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5" imgW="28041600" imgH="14630400" progId="Equation.DSMT4">
                  <p:embed/>
                </p:oleObj>
              </mc:Choice>
              <mc:Fallback>
                <p:oleObj name="Equation" r:id="rId5" imgW="28041600" imgH="14630400" progId="Equation.DSMT4">
                  <p:embed/>
                  <p:pic>
                    <p:nvPicPr>
                      <p:cNvPr id="0" name="图片 3891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0227" y="2862548"/>
                        <a:ext cx="1057275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137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(2024届广西梧州5月模拟)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(多选)2024年5月1日福建舰首次海试,其采用先进的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电磁弹射技术,使战机的出动效率大大提升。如图所示,电源电动势为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,内阻忽略不计,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电容器的电容为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,足够长的光滑水平平行导轨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,导轨间有磁感应强度大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的匀强磁场,质量为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的金属滑块垂直放置于导轨的滑槽内处于静止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状态,并与两导轨接触良好。单刀双掷开关先打向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,电源给电容器充电,充电完毕后再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打向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,电容器放电,金属滑块在安培力的作用下发射出去。不计其他阻力和电阻。下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745" kern="0" spc="4110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8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A.滑块达到最大速度时电容器放电结束,两极板带电荷量为0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B.滑块从开始运动至达到最大速度的过程中流过它的电荷量为</a:t>
            </a:r>
            <a:r>
              <a:rPr lang="zh-CN" altLang="en-US" sz="3090" kern="0" spc="6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C.该过程中,安培力对滑块的冲量等于滑块动量的变化量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D.滑块能达到的最大速度为</a:t>
            </a:r>
            <a:r>
              <a:rPr lang="zh-CN" altLang="en-US" sz="3090" kern="0" spc="6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77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8000" y="785081"/>
            <a:ext cx="6076950" cy="172402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704599" y="3050611"/>
          <a:ext cx="1219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Equation" r:id="rId2" imgW="32308800" imgH="17373600" progId="Equation.DSMT4">
                  <p:embed/>
                </p:oleObj>
              </mc:Choice>
              <mc:Fallback>
                <p:oleObj name="Equation" r:id="rId2" imgW="32308800" imgH="17373600" progId="Equation.DSMT4">
                  <p:embed/>
                  <p:pic>
                    <p:nvPicPr>
                      <p:cNvPr id="0" name="图片 3993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04599" y="3050611"/>
                        <a:ext cx="1219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131483" y="4344743"/>
          <a:ext cx="1219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Equation" r:id="rId4" imgW="32308800" imgH="17373600" progId="Equation.DSMT4">
                  <p:embed/>
                </p:oleObj>
              </mc:Choice>
              <mc:Fallback>
                <p:oleObj name="Equation" r:id="rId4" imgW="32308800" imgH="17373600" progId="Equation.DSMT4">
                  <p:embed/>
                  <p:pic>
                    <p:nvPicPr>
                      <p:cNvPr id="0" name="图片 3993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1483" y="4344743"/>
                        <a:ext cx="1219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67360" y="5220335"/>
            <a:ext cx="2264410" cy="461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  <a:sym typeface="+mn-ea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    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BCD</a:t>
            </a:r>
            <a:endParaRPr lang="zh-CN" altLang="en-US" sz="2410" kern="0" dirty="0" smtClean="0">
              <a:solidFill>
                <a:srgbClr val="C00000"/>
              </a:solidFill>
              <a:latin typeface="Times New Roman" panose="02020603050405020304" pitchFamily="65" charset="-122"/>
              <a:ea typeface="楷体_GB2312" pitchFamily="65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995" y="683895"/>
            <a:ext cx="11553825" cy="36493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　在电容器放电过程中,两极板间电势差逐渐减小,滑块向右运动产生的感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应电动势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,当两极板间电势差减至与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'相等,滑块达到最大速度,此后电容器不再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放电,两极板的带电荷量不为0,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。根据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7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,可得Δ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)(点拨:滑块开始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运动时两极板间的电势差为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,滑块达到最大速度时两极板间的电势差为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),由动量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定理可得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(点拨:因为平行导轨光滑,在此过程中,安培力对滑块的冲量等于滑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块动量的变化量),又</a:t>
            </a:r>
            <a:r>
              <a:rPr lang="zh-CN" altLang="en-US" sz="1475" kern="0" spc="-20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,联立解得Δ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6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6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B、C、D正确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573656" y="1865675"/>
          <a:ext cx="485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Equation" r:id="rId1" imgW="12801600" imgH="17373600" progId="Equation.DSMT4">
                  <p:embed/>
                </p:oleObj>
              </mc:Choice>
              <mc:Fallback>
                <p:oleObj name="Equation" r:id="rId1" imgW="12801600" imgH="17373600" progId="Equation.DSMT4">
                  <p:embed/>
                  <p:pic>
                    <p:nvPicPr>
                      <p:cNvPr id="0" name="图片 409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73656" y="1865675"/>
                        <a:ext cx="4857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875689" y="3134675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3" imgW="4267200" imgH="8229600" progId="Equation.DSMT4">
                  <p:embed/>
                </p:oleObj>
              </mc:Choice>
              <mc:Fallback>
                <p:oleObj name="Equation" r:id="rId3" imgW="4267200" imgH="8229600" progId="Equation.DSMT4">
                  <p:embed/>
                  <p:pic>
                    <p:nvPicPr>
                      <p:cNvPr id="0" name="图片 409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5689" y="3134675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094400" y="3804515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5" imgW="4267200" imgH="8229600" progId="Equation.DSMT4">
                  <p:embed/>
                </p:oleObj>
              </mc:Choice>
              <mc:Fallback>
                <p:oleObj name="Equation" r:id="rId5" imgW="4267200" imgH="8229600" progId="Equation.DSMT4">
                  <p:embed/>
                  <p:pic>
                    <p:nvPicPr>
                      <p:cNvPr id="0" name="图片 4096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4400" y="3804515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019290" y="3680728"/>
          <a:ext cx="12192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7" imgW="32308800" imgH="17373600" progId="Equation.DSMT4">
                  <p:embed/>
                </p:oleObj>
              </mc:Choice>
              <mc:Fallback>
                <p:oleObj name="Equation" r:id="rId7" imgW="32308800" imgH="17373600" progId="Equation.DSMT4">
                  <p:embed/>
                  <p:pic>
                    <p:nvPicPr>
                      <p:cNvPr id="0" name="图片 4096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9290" y="3680728"/>
                        <a:ext cx="12192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741211" y="3680728"/>
          <a:ext cx="12192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9" imgW="32308800" imgH="17373600" progId="Equation.DSMT4">
                  <p:embed/>
                </p:oleObj>
              </mc:Choice>
              <mc:Fallback>
                <p:oleObj name="Equation" r:id="rId9" imgW="32308800" imgH="17373600" progId="Equation.DSMT4">
                  <p:embed/>
                  <p:pic>
                    <p:nvPicPr>
                      <p:cNvPr id="0" name="图片 4096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41211" y="3680728"/>
                        <a:ext cx="12192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77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3.实验结论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(1)表述一:当穿过线圈的磁通量增加时,感应电流的磁场与原磁场的方向相反;当穿过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线圈的磁通量减少时,感应电流的磁场与原磁场的方向相同。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(2)表述二: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当磁体靠近线圈时,两者相斥;当磁体远离线圈时,两者相吸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考点3　楞次定律及其应用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一、楞次定律的内容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感应电流具有这样的方向,即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感应电流的磁场总要阻碍引起感应电流的磁通量的变化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。</a:t>
            </a:r>
            <a:endParaRPr lang="zh-CN" altLang="en-US" sz="2410" kern="0" dirty="0" smtClean="0">
              <a:solidFill>
                <a:srgbClr val="000000"/>
              </a:solidFill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652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如图所示,两平行金属导轨左端与一电容为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的电容器相连,整个区域具有垂直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导轨平面向下的匀强磁场,磁感应强度的大小为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,导轨间距为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,质量为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的导体棒始终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与导轨垂直且与导轨接触良好。虚线左侧导轨光滑,右侧与导体棒间的动摩擦因数为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。开始时电容器不带电,给导体棒一个向右的初速度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,导体棒通过虚线前可以看作已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稳定滑行。已知导轨和导体棒的电阻都很小,重力加速度为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,电容器储能公式为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CU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。求: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(1)在光滑区域,导体棒稳定时的速度大小;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(2)从开始到稳定过程,回路产生的焦耳热;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1333540" y="2988221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419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33540" y="2988221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3" descr="textimage7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334" y="3708301"/>
            <a:ext cx="2899154" cy="1376366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68000" y="5292477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(3)进入“摩擦区域”,导体棒滑行的时间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68000" y="395933"/>
            <a:ext cx="11831400" cy="907512"/>
            <a:chOff x="468000" y="1188021"/>
            <a:chExt cx="11831400" cy="907512"/>
          </a:xfrm>
        </p:grpSpPr>
        <p:sp>
          <p:nvSpPr>
            <p:cNvPr id="2" name="TextBox 2"/>
            <p:cNvSpPr txBox="1"/>
            <p:nvPr/>
          </p:nvSpPr>
          <p:spPr>
            <a:xfrm>
              <a:off x="468000" y="1188021"/>
              <a:ext cx="11831400" cy="7138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b="1" kern="0" dirty="0" smtClean="0">
                  <a:solidFill>
                    <a:srgbClr val="DE0000"/>
                  </a:solidFill>
                  <a:ea typeface="微软雅黑" panose="020B0503020204020204" pitchFamily="34" charset="-122"/>
                </a:rPr>
                <a:t>答案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(1)</a:t>
              </a:r>
              <a:r>
                <a:rPr lang="zh-CN" altLang="en-US" sz="2955" kern="0" spc="6268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(2)</a:t>
              </a:r>
              <a:r>
                <a:rPr lang="zh-CN" altLang="en-US" sz="2955" kern="0" spc="-1231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m</a:t>
              </a:r>
              <a:r>
                <a:rPr lang="zh-CN" altLang="en-US" sz="1715" kern="0" spc="311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-</a:t>
              </a:r>
              <a:r>
                <a:rPr lang="zh-CN" altLang="en-US" sz="2955" kern="0" spc="-1231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m</a:t>
              </a:r>
              <a:r>
                <a:rPr lang="zh-CN" altLang="en-US" sz="3515" kern="0" spc="8561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-</a:t>
              </a:r>
              <a:r>
                <a:rPr lang="zh-CN" altLang="en-US" sz="2955" kern="0" spc="-1231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C</a:t>
              </a:r>
              <a:r>
                <a:rPr lang="zh-CN" altLang="en-US" sz="3515" kern="0" spc="10886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    (3)</a:t>
              </a:r>
              <a:r>
                <a:rPr lang="zh-CN" altLang="en-US" sz="3215" kern="0" spc="-138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楷体_GB2312" pitchFamily="65" charset="-122"/>
                </a:rPr>
                <a:t> </a:t>
              </a:r>
              <a:endParaRPr lang="zh-CN" altLang="en-US" dirty="0"/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1742800" y="1381121"/>
            <a:ext cx="11715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09" name="Equation" r:id="rId1" imgW="31089600" imgH="17373600" progId="Equation.DSMT4">
                    <p:embed/>
                  </p:oleObj>
                </mc:Choice>
                <mc:Fallback>
                  <p:oleObj name="Equation" r:id="rId1" imgW="31089600" imgH="17373600" progId="Equation.DSMT4">
                    <p:embed/>
                    <p:pic>
                      <p:nvPicPr>
                        <p:cNvPr id="0" name="图片 430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742800" y="1381121"/>
                          <a:ext cx="117157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3577176" y="1381121"/>
            <a:ext cx="219074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0" name="Equation" r:id="rId3" imgW="5791200" imgH="17373600" progId="Equation.DSMT4">
                    <p:embed/>
                  </p:oleObj>
                </mc:Choice>
                <mc:Fallback>
                  <p:oleObj name="Equation" r:id="rId3" imgW="5791200" imgH="17373600" progId="Equation.DSMT4">
                    <p:embed/>
                    <p:pic>
                      <p:nvPicPr>
                        <p:cNvPr id="0" name="图片 430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77176" y="1381121"/>
                          <a:ext cx="219074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4005706" y="1524256"/>
            <a:ext cx="257174" cy="380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1" name="Equation" r:id="rId5" imgW="6705600" imgH="10058400" progId="Equation.DSMT4">
                    <p:embed/>
                  </p:oleObj>
                </mc:Choice>
                <mc:Fallback>
                  <p:oleObj name="Equation" r:id="rId5" imgW="6705600" imgH="10058400" progId="Equation.DSMT4">
                    <p:embed/>
                    <p:pic>
                      <p:nvPicPr>
                        <p:cNvPr id="0" name="图片 430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05706" y="1524256"/>
                          <a:ext cx="257174" cy="3809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4364781" y="1381121"/>
            <a:ext cx="219074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2" name="Equation" r:id="rId7" imgW="5791200" imgH="17373600" progId="Equation.DSMT4">
                    <p:embed/>
                  </p:oleObj>
                </mc:Choice>
                <mc:Fallback>
                  <p:oleObj name="Equation" r:id="rId7" imgW="5791200" imgH="17373600" progId="Equation.DSMT4">
                    <p:embed/>
                    <p:pic>
                      <p:nvPicPr>
                        <p:cNvPr id="0" name="图片 430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364781" y="1381121"/>
                          <a:ext cx="219074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4793311" y="1314483"/>
            <a:ext cx="1533524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3" name="Equation" r:id="rId9" imgW="40538400" imgH="20726400" progId="Equation.DSMT4">
                    <p:embed/>
                  </p:oleObj>
                </mc:Choice>
                <mc:Fallback>
                  <p:oleObj name="Equation" r:id="rId9" imgW="40538400" imgH="20726400" progId="Equation.DSMT4">
                    <p:embed/>
                    <p:pic>
                      <p:nvPicPr>
                        <p:cNvPr id="0" name="图片 430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793311" y="1314483"/>
                          <a:ext cx="1533524" cy="781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6428736" y="1381121"/>
            <a:ext cx="2190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4" name="Equation" r:id="rId11" imgW="5791200" imgH="17373600" progId="Equation.DSMT4">
                    <p:embed/>
                  </p:oleObj>
                </mc:Choice>
                <mc:Fallback>
                  <p:oleObj name="Equation" r:id="rId11" imgW="5791200" imgH="17373600" progId="Equation.DSMT4">
                    <p:embed/>
                    <p:pic>
                      <p:nvPicPr>
                        <p:cNvPr id="0" name="图片 430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28736" y="1381121"/>
                          <a:ext cx="21907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6851911" y="1314483"/>
            <a:ext cx="1828799" cy="781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5" name="Equation" r:id="rId13" imgW="48463200" imgH="20726400" progId="Equation.DSMT4">
                    <p:embed/>
                  </p:oleObj>
                </mc:Choice>
                <mc:Fallback>
                  <p:oleObj name="Equation" r:id="rId13" imgW="48463200" imgH="20726400" progId="Equation.DSMT4">
                    <p:embed/>
                    <p:pic>
                      <p:nvPicPr>
                        <p:cNvPr id="0" name="图片 430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51911" y="1314483"/>
                          <a:ext cx="1828799" cy="78104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9343511" y="1381009"/>
            <a:ext cx="390524" cy="714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6" name="Equation" r:id="rId15" imgW="10363200" imgH="18897600" progId="Equation.DSMT4">
                    <p:embed/>
                  </p:oleObj>
                </mc:Choice>
                <mc:Fallback>
                  <p:oleObj name="Equation" r:id="rId15" imgW="10363200" imgH="18897600" progId="Equation.DSMT4">
                    <p:embed/>
                    <p:pic>
                      <p:nvPicPr>
                        <p:cNvPr id="0" name="图片 430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343511" y="1381009"/>
                          <a:ext cx="390524" cy="7143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2"/>
          <p:cNvSpPr txBox="1"/>
          <p:nvPr/>
        </p:nvSpPr>
        <p:spPr>
          <a:xfrm>
            <a:off x="468000" y="1485295"/>
            <a:ext cx="11831400" cy="4743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(1)导体棒在“光滑区域”滑行过程中,稳定后电容器两极板间的电势差与导体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棒产生的电动势相等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安培力的冲量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915" kern="0" spc="-63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BlCBlv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Cv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根据动量定理有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1750" kern="0" spc="-47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2175" kern="0" spc="435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2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613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(2)由能量守恒可得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</a:t>
            </a:r>
            <a:r>
              <a:rPr lang="zh-CN" altLang="en-US" sz="1790" kern="0" spc="234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mv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</a:t>
            </a:r>
            <a:r>
              <a:rPr lang="zh-CN" altLang="en-US" sz="2060" kern="0" spc="356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487689" y="2678839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Equation" r:id="rId17" imgW="4267200" imgH="8229600" progId="Equation.DSMT4">
                  <p:embed/>
                </p:oleObj>
              </mc:Choice>
              <mc:Fallback>
                <p:oleObj name="Equation" r:id="rId17" imgW="4267200" imgH="8229600" progId="Equation.DSMT4">
                  <p:embed/>
                  <p:pic>
                    <p:nvPicPr>
                      <p:cNvPr id="0" name="图片 4301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87689" y="2678839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793689" y="3253759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Equation" r:id="rId19" imgW="4267200" imgH="8229600" progId="Equation.DSMT4">
                  <p:embed/>
                </p:oleObj>
              </mc:Choice>
              <mc:Fallback>
                <p:oleObj name="Equation" r:id="rId19" imgW="4267200" imgH="8229600" progId="Equation.DSMT4">
                  <p:embed/>
                  <p:pic>
                    <p:nvPicPr>
                      <p:cNvPr id="0" name="图片 4301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93689" y="3253759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3507675" y="3283004"/>
          <a:ext cx="828674" cy="39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21" imgW="21945600" imgH="10363200" progId="Equation.DSMT4">
                  <p:embed/>
                </p:oleObj>
              </mc:Choice>
              <mc:Fallback>
                <p:oleObj name="Equation" r:id="rId21" imgW="21945600" imgH="10363200" progId="Equation.DSMT4">
                  <p:embed/>
                  <p:pic>
                    <p:nvPicPr>
                      <p:cNvPr id="0" name="图片 43018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07675" y="3283004"/>
                        <a:ext cx="828674" cy="3905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387213" y="3815417"/>
          <a:ext cx="11715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23" imgW="31089600" imgH="17373600" progId="Equation.DSMT4">
                  <p:embed/>
                </p:oleObj>
              </mc:Choice>
              <mc:Fallback>
                <p:oleObj name="Equation" r:id="rId23" imgW="31089600" imgH="17373600" progId="Equation.DSMT4">
                  <p:embed/>
                  <p:pic>
                    <p:nvPicPr>
                      <p:cNvPr id="0" name="图片 43019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387213" y="3815417"/>
                        <a:ext cx="11715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468000" y="5141914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25" imgW="5791200" imgH="17373600" progId="Equation.DSMT4">
                  <p:embed/>
                </p:oleObj>
              </mc:Choice>
              <mc:Fallback>
                <p:oleObj name="Equation" r:id="rId25" imgW="5791200" imgH="17373600" progId="Equation.DSMT4">
                  <p:embed/>
                  <p:pic>
                    <p:nvPicPr>
                      <p:cNvPr id="0" name="图片 43020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68000" y="5141914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896529" y="5285049"/>
          <a:ext cx="25717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27" imgW="6705600" imgH="10058400" progId="Equation.DSMT4">
                  <p:embed/>
                </p:oleObj>
              </mc:Choice>
              <mc:Fallback>
                <p:oleObj name="Equation" r:id="rId27" imgW="6705600" imgH="10058400" progId="Equation.DSMT4">
                  <p:embed/>
                  <p:pic>
                    <p:nvPicPr>
                      <p:cNvPr id="0" name="图片 43021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96529" y="5285049"/>
                        <a:ext cx="25717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1326277" y="5141914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29" imgW="5791200" imgH="17373600" progId="Equation.DSMT4">
                  <p:embed/>
                </p:oleObj>
              </mc:Choice>
              <mc:Fallback>
                <p:oleObj name="Equation" r:id="rId29" imgW="5791200" imgH="17373600" progId="Equation.DSMT4">
                  <p:embed/>
                  <p:pic>
                    <p:nvPicPr>
                      <p:cNvPr id="0" name="图片 43022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326277" y="5141914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2138520" y="5141914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31" imgW="5791200" imgH="17373600" progId="Equation.DSMT4">
                  <p:embed/>
                </p:oleObj>
              </mc:Choice>
              <mc:Fallback>
                <p:oleObj name="Equation" r:id="rId31" imgW="5791200" imgH="17373600" progId="Equation.DSMT4">
                  <p:embed/>
                  <p:pic>
                    <p:nvPicPr>
                      <p:cNvPr id="0" name="图片 43023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38520" y="5141914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2561695" y="5247172"/>
          <a:ext cx="714375" cy="43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33" imgW="18897600" imgH="11582400" progId="Equation.DSMT4">
                  <p:embed/>
                </p:oleObj>
              </mc:Choice>
              <mc:Fallback>
                <p:oleObj name="Equation" r:id="rId33" imgW="18897600" imgH="11582400" progId="Equation.DSMT4">
                  <p:embed/>
                  <p:pic>
                    <p:nvPicPr>
                      <p:cNvPr id="0" name="图片 43024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561695" y="5247172"/>
                        <a:ext cx="714375" cy="4381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628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955" kern="0" spc="-123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15" kern="0" spc="3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955" kern="0" spc="-123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3515" kern="0" spc="85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955" kern="0" spc="-123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3515" kern="0" spc="108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1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(3)在导体棒滑行的整个过程中,电容器初末状态的带电荷量均为0,根据动量定理有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μmgt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'=0-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3285" kern="0" spc="-20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8000" y="832253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Equation" r:id="rId1" imgW="5791200" imgH="17373600" progId="Equation.DSMT4">
                  <p:embed/>
                </p:oleObj>
              </mc:Choice>
              <mc:Fallback>
                <p:oleObj name="Equation" r:id="rId1" imgW="5791200" imgH="17373600" progId="Equation.DSMT4">
                  <p:embed/>
                  <p:pic>
                    <p:nvPicPr>
                      <p:cNvPr id="0" name="图片 440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000" y="832253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96529" y="975388"/>
          <a:ext cx="257174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3" imgW="6705600" imgH="10058400" progId="Equation.DSMT4">
                  <p:embed/>
                </p:oleObj>
              </mc:Choice>
              <mc:Fallback>
                <p:oleObj name="Equation" r:id="rId3" imgW="6705600" imgH="10058400" progId="Equation.DSMT4">
                  <p:embed/>
                  <p:pic>
                    <p:nvPicPr>
                      <p:cNvPr id="0" name="图片 4403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6529" y="975388"/>
                        <a:ext cx="257174" cy="380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255605" y="832253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Equation" r:id="rId5" imgW="5791200" imgH="17373600" progId="Equation.DSMT4">
                  <p:embed/>
                </p:oleObj>
              </mc:Choice>
              <mc:Fallback>
                <p:oleObj name="Equation" r:id="rId5" imgW="5791200" imgH="17373600" progId="Equation.DSMT4">
                  <p:embed/>
                  <p:pic>
                    <p:nvPicPr>
                      <p:cNvPr id="0" name="图片 4403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5605" y="832253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684134" y="765615"/>
          <a:ext cx="1533524" cy="78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7" imgW="40538400" imgH="20726400" progId="Equation.DSMT4">
                  <p:embed/>
                </p:oleObj>
              </mc:Choice>
              <mc:Fallback>
                <p:oleObj name="Equation" r:id="rId7" imgW="40538400" imgH="20726400" progId="Equation.DSMT4">
                  <p:embed/>
                  <p:pic>
                    <p:nvPicPr>
                      <p:cNvPr id="0" name="图片 4403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4134" y="765615"/>
                        <a:ext cx="1533524" cy="7810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319560" y="832253"/>
          <a:ext cx="2190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9" imgW="5791200" imgH="17373600" progId="Equation.DSMT4">
                  <p:embed/>
                </p:oleObj>
              </mc:Choice>
              <mc:Fallback>
                <p:oleObj name="Equation" r:id="rId9" imgW="5791200" imgH="17373600" progId="Equation.DSMT4">
                  <p:embed/>
                  <p:pic>
                    <p:nvPicPr>
                      <p:cNvPr id="0" name="图片 4403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19560" y="832253"/>
                        <a:ext cx="2190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742734" y="765615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11" imgW="48463200" imgH="20726400" progId="Equation.DSMT4">
                  <p:embed/>
                </p:oleObj>
              </mc:Choice>
              <mc:Fallback>
                <p:oleObj name="Equation" r:id="rId11" imgW="48463200" imgH="20726400" progId="Equation.DSMT4">
                  <p:embed/>
                  <p:pic>
                    <p:nvPicPr>
                      <p:cNvPr id="0" name="图片 4403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42734" y="765615"/>
                        <a:ext cx="1828800" cy="781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392723" y="2737648"/>
          <a:ext cx="390524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13" imgW="10363200" imgH="18897600" progId="Equation.DSMT4">
                  <p:embed/>
                </p:oleObj>
              </mc:Choice>
              <mc:Fallback>
                <p:oleObj name="Equation" r:id="rId13" imgW="10363200" imgH="18897600" progId="Equation.DSMT4">
                  <p:embed/>
                  <p:pic>
                    <p:nvPicPr>
                      <p:cNvPr id="0" name="图片 4403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92723" y="2737648"/>
                        <a:ext cx="390524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5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86691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双杆模型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39949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95" b="1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题型</a:t>
            </a:r>
            <a:r>
              <a:rPr lang="zh-CN" altLang="en-US" sz="2495" b="1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1　等距双杆模型</a:t>
            </a:r>
            <a:endParaRPr lang="zh-CN" altLang="en-US" b="1" dirty="0"/>
          </a:p>
        </p:txBody>
      </p:sp>
      <p:graphicFrame>
        <p:nvGraphicFramePr>
          <p:cNvPr id="11" name="表格 2"/>
          <p:cNvGraphicFramePr>
            <a:graphicFrameLocks noGrp="1"/>
          </p:cNvGraphicFramePr>
          <p:nvPr/>
        </p:nvGraphicFramePr>
        <p:xfrm>
          <a:off x="468000" y="1260000"/>
          <a:ext cx="11268000" cy="4457819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31192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杆具有初速度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杆受到恒定外力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1923"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情境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水平放置、不计电阻的光滑导轨(已知条件如图)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  <a:tr h="1671820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140" kern="0" spc="1561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140" kern="0" spc="15611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140" kern="0" spc="1561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140" kern="0" spc="15611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22400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等效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设某时刻金属杆1速度为v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,金属杆2速度为v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,则电流I=</a:t>
                      </a:r>
                      <a:r>
                        <a:rPr lang="zh-CN" altLang="en-US" sz="2590" kern="0" spc="640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640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25"/>
                        </a:spcBef>
                      </a:pPr>
                      <a:r>
                        <a:rPr lang="zh-CN" altLang="en-US" sz="5385" kern="0" spc="1531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5385" kern="0" spc="1531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</a:tbl>
          </a:graphicData>
        </a:graphic>
      </p:graphicFrame>
      <p:pic>
        <p:nvPicPr>
          <p:cNvPr id="12" name="图片 3" descr="textimage7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88564" y="2340148"/>
            <a:ext cx="2169685" cy="1406554"/>
          </a:xfrm>
          <a:prstGeom prst="rect">
            <a:avLst/>
          </a:prstGeom>
        </p:spPr>
      </p:pic>
      <p:pic>
        <p:nvPicPr>
          <p:cNvPr id="13" name="图片 4" descr="textimage8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4564" y="2340149"/>
            <a:ext cx="2169685" cy="1406554"/>
          </a:xfrm>
          <a:prstGeom prst="rect">
            <a:avLst/>
          </a:prstGeom>
        </p:spPr>
      </p:pic>
      <p:pic>
        <p:nvPicPr>
          <p:cNvPr id="14" name="图片 5" descr="textimage8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086" y="4572397"/>
            <a:ext cx="1800200" cy="1076206"/>
          </a:xfrm>
          <a:prstGeom prst="rect">
            <a:avLst/>
          </a:prstGeom>
        </p:spPr>
      </p:pic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0148466" y="4068341"/>
          <a:ext cx="1143000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Equation" r:id="rId4" imgW="30175200" imgH="14630400" progId="Equation.DSMT4">
                  <p:embed/>
                </p:oleObj>
              </mc:Choice>
              <mc:Fallback>
                <p:oleObj name="Equation" r:id="rId4" imgW="30175200" imgH="14630400" progId="Equation.DSMT4">
                  <p:embed/>
                  <p:pic>
                    <p:nvPicPr>
                      <p:cNvPr id="0" name="图片 4505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48466" y="4068341"/>
                        <a:ext cx="1143000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395933"/>
          <a:ext cx="11268000" cy="5820334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288426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过程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20" kern="0" spc="755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20" kern="0" spc="755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杆1做加速度减小的减速运动,杆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2做加速度减小的加速运动,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最终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两杆以相同的速度做匀速直线运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45" kern="0" spc="-52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</a:t>
                      </a:r>
                      <a:r>
                        <a:rPr lang="zh-CN" altLang="en-US" sz="2720" kern="0" spc="755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720" kern="0" spc="755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;杆1做加速度减小的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加速运动,杆2做加速度增大的加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速运动,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最终两杆以相同的加速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度做匀加速直线运动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69264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运动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030" kern="0" spc="704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5030" kern="0" spc="7046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735" kern="0" spc="554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735" kern="0" spc="554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24343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动量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角度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系统动量守恒,mv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=mv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+mv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,两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杆最终速度v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-34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-34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系统动量不守恒,Ft=mv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+mv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,两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杆最终的加速度a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=a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40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40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8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96000" y="3433985"/>
            <a:ext cx="1533524" cy="1466850"/>
          </a:xfrm>
          <a:prstGeom prst="rect">
            <a:avLst/>
          </a:prstGeom>
        </p:spPr>
      </p:pic>
      <p:pic>
        <p:nvPicPr>
          <p:cNvPr id="4" name="图片 4" descr="textimage8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2000" y="3448401"/>
            <a:ext cx="1304925" cy="1381125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938993" y="533756"/>
          <a:ext cx="130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Equation" r:id="rId3" imgW="34442400" imgH="15544800" progId="Equation.DSMT4">
                  <p:embed/>
                </p:oleObj>
              </mc:Choice>
              <mc:Fallback>
                <p:oleObj name="Equation" r:id="rId3" imgW="34442400" imgH="15544800" progId="Equation.DSMT4">
                  <p:embed/>
                  <p:pic>
                    <p:nvPicPr>
                      <p:cNvPr id="0" name="图片 4608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8993" y="533756"/>
                        <a:ext cx="1304925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373496" y="573418"/>
          <a:ext cx="257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5" imgW="6705600" imgH="14630400" progId="Equation.DSMT4">
                  <p:embed/>
                </p:oleObj>
              </mc:Choice>
              <mc:Fallback>
                <p:oleObj name="Equation" r:id="rId5" imgW="6705600" imgH="14630400" progId="Equation.DSMT4">
                  <p:embed/>
                  <p:pic>
                    <p:nvPicPr>
                      <p:cNvPr id="0" name="图片 4608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73496" y="573418"/>
                        <a:ext cx="2571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715788" y="533756"/>
          <a:ext cx="1304924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7" imgW="34442400" imgH="15544800" progId="Equation.DSMT4">
                  <p:embed/>
                </p:oleObj>
              </mc:Choice>
              <mc:Fallback>
                <p:oleObj name="Equation" r:id="rId7" imgW="34442400" imgH="15544800" progId="Equation.DSMT4">
                  <p:embed/>
                  <p:pic>
                    <p:nvPicPr>
                      <p:cNvPr id="0" name="图片 4608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15788" y="533756"/>
                        <a:ext cx="1304924" cy="5905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052000" y="1230989"/>
          <a:ext cx="13049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Equation" r:id="rId9" imgW="34442400" imgH="15544800" progId="Equation.DSMT4">
                  <p:embed/>
                </p:oleObj>
              </mc:Choice>
              <mc:Fallback>
                <p:oleObj name="Equation" r:id="rId9" imgW="34442400" imgH="15544800" progId="Equation.DSMT4">
                  <p:embed/>
                  <p:pic>
                    <p:nvPicPr>
                      <p:cNvPr id="0" name="图片 4608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52000" y="1230989"/>
                        <a:ext cx="1304925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245698" y="5644999"/>
          <a:ext cx="285750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11" imgW="7620000" imgH="14630400" progId="Equation.DSMT4">
                  <p:embed/>
                </p:oleObj>
              </mc:Choice>
              <mc:Fallback>
                <p:oleObj name="Equation" r:id="rId11" imgW="7620000" imgH="14630400" progId="Equation.DSMT4">
                  <p:embed/>
                  <p:pic>
                    <p:nvPicPr>
                      <p:cNvPr id="0" name="图片 4608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45698" y="5644999"/>
                        <a:ext cx="285750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0484193" y="5644999"/>
          <a:ext cx="3809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13" imgW="10058400" imgH="14630400" progId="Equation.DSMT4">
                  <p:embed/>
                </p:oleObj>
              </mc:Choice>
              <mc:Fallback>
                <p:oleObj name="Equation" r:id="rId13" imgW="10058400" imgH="14630400" progId="Equation.DSMT4">
                  <p:embed/>
                  <p:pic>
                    <p:nvPicPr>
                      <p:cNvPr id="0" name="图片 4608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84193" y="5644999"/>
                        <a:ext cx="3809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1074384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10743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角度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杆1减少的动能转化为杆2的动能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和系统产生的热量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外力F做的功等于杆1、杆2的动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能及系统产生的热量之和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3290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(多选)如图所示,在绝缘水平面上固定两根足够长的间距为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的光滑平行金属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导轨,导轨间有方向竖直向下的匀强磁场,磁场的磁感应强度大小为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。质量均为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、接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入电路的阻值均为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的金属棒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垂直于导轨放置,均处于静止状态。现同时给金属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一个水平方向的初速度,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棒的初速度大小为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,方向水平向左,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棒的初速度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大小为2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,方向水平向右。金属棒始终与导轨垂直且接触良好,不计导轨电阻。下列说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8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44334" y="3168202"/>
            <a:ext cx="3438524" cy="193357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3514184"/>
            <a:ext cx="11831400" cy="2750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A.整个运动过程,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棒上产生的焦耳热为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140" kern="0" spc="-1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140" kern="0" spc="-1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B.整个运动过程,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棒上产生的焦耳热为</a:t>
            </a:r>
            <a:r>
              <a:rPr lang="zh-CN" altLang="en-US" sz="3220" kern="0" spc="188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C.最终金属棒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间的距离比初始时的距离增大</a:t>
            </a:r>
            <a:r>
              <a:rPr lang="zh-CN" altLang="en-US" sz="3090" kern="0" spc="31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D.最终金属棒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间的距离比初始时的距离增大</a:t>
            </a:r>
            <a:r>
              <a:rPr lang="zh-CN" altLang="en-US" sz="3090" kern="0" spc="31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946553" y="3632061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Equation" r:id="rId2" imgW="6705600" imgH="10058400" progId="Equation.DSMT4">
                  <p:embed/>
                </p:oleObj>
              </mc:Choice>
              <mc:Fallback>
                <p:oleObj name="Equation" r:id="rId2" imgW="6705600" imgH="10058400" progId="Equation.DSMT4">
                  <p:embed/>
                  <p:pic>
                    <p:nvPicPr>
                      <p:cNvPr id="0" name="图片 4710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46553" y="3632061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720215" y="4160631"/>
          <a:ext cx="6477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4" imgW="17068800" imgH="18288000" progId="Equation.DSMT4">
                  <p:embed/>
                </p:oleObj>
              </mc:Choice>
              <mc:Fallback>
                <p:oleObj name="Equation" r:id="rId4" imgW="17068800" imgH="18288000" progId="Equation.DSMT4">
                  <p:embed/>
                  <p:pic>
                    <p:nvPicPr>
                      <p:cNvPr id="0" name="图片 4710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0215" y="4160631"/>
                        <a:ext cx="64770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156532" y="4932437"/>
          <a:ext cx="7905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6" imgW="21031200" imgH="17373600" progId="Equation.DSMT4">
                  <p:embed/>
                </p:oleObj>
              </mc:Choice>
              <mc:Fallback>
                <p:oleObj name="Equation" r:id="rId6" imgW="21031200" imgH="17373600" progId="Equation.DSMT4">
                  <p:embed/>
                  <p:pic>
                    <p:nvPicPr>
                      <p:cNvPr id="0" name="图片 4710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56532" y="4932437"/>
                        <a:ext cx="7905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173416" y="5651650"/>
          <a:ext cx="7905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8" imgW="21031200" imgH="17373600" progId="Equation.DSMT4">
                  <p:embed/>
                </p:oleObj>
              </mc:Choice>
              <mc:Fallback>
                <p:oleObj name="Equation" r:id="rId8" imgW="21031200" imgH="17373600" progId="Equation.DSMT4">
                  <p:embed/>
                  <p:pic>
                    <p:nvPicPr>
                      <p:cNvPr id="0" name="图片 4710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73416" y="5651650"/>
                        <a:ext cx="7905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483694" y="3132237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解题导引</a:t>
            </a: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</a:t>
            </a:r>
            <a:endParaRPr lang="zh-CN" altLang="en-US" dirty="0"/>
          </a:p>
        </p:txBody>
      </p:sp>
      <p:pic>
        <p:nvPicPr>
          <p:cNvPr id="3" name="图片 3" descr="textimage8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8000" y="2007244"/>
            <a:ext cx="7715250" cy="2762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995" y="612140"/>
            <a:ext cx="11647170" cy="3827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棒存在方向水平向左、大小为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的初速度,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棒的初速度大小为2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,方向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水平向右,此时磁通量改变,电路中产生感应电流,在安培力的作用下,两棒速度发生变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化,最终闭合回路中的磁通量不发生改变,即金属棒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共速,由水平方向上动量守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恒,以向右为正方向,可得2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7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,由能量守恒可得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90" kern="0" spc="23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)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90" kern="0" spc="23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棒产生的焦耳热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4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1790" kern="0" spc="23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A错误,B正确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。对金属棒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由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动量定理有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1475" kern="0" spc="-20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3090" kern="0" spc="-7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,其中</a:t>
            </a:r>
            <a:r>
              <a:rPr lang="zh-CN" altLang="en-US" sz="1475" kern="0" spc="-20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24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,解得Δ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30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C错误,D正确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442470" y="2405279"/>
          <a:ext cx="295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Equation" r:id="rId1" imgW="7924800" imgH="17373600" progId="Equation.DSMT4">
                  <p:embed/>
                </p:oleObj>
              </mc:Choice>
              <mc:Fallback>
                <p:oleObj name="Equation" r:id="rId1" imgW="7924800" imgH="17373600" progId="Equation.DSMT4">
                  <p:embed/>
                  <p:pic>
                    <p:nvPicPr>
                      <p:cNvPr id="0" name="图片 481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42470" y="2405279"/>
                        <a:ext cx="2952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956245" y="2405279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3" imgW="5791200" imgH="17373600" progId="Equation.DSMT4">
                  <p:embed/>
                </p:oleObj>
              </mc:Choice>
              <mc:Fallback>
                <p:oleObj name="Equation" r:id="rId3" imgW="5791200" imgH="17373600" progId="Equation.DSMT4">
                  <p:embed/>
                  <p:pic>
                    <p:nvPicPr>
                      <p:cNvPr id="0" name="图片 481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6245" y="2405279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756245" y="2548414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5" imgW="6705600" imgH="10058400" progId="Equation.DSMT4">
                  <p:embed/>
                </p:oleObj>
              </mc:Choice>
              <mc:Fallback>
                <p:oleObj name="Equation" r:id="rId5" imgW="6705600" imgH="10058400" progId="Equation.DSMT4">
                  <p:embed/>
                  <p:pic>
                    <p:nvPicPr>
                      <p:cNvPr id="0" name="图片 4813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56245" y="2548414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0224093" y="2405279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7" imgW="5791200" imgH="17373600" progId="Equation.DSMT4">
                  <p:embed/>
                </p:oleObj>
              </mc:Choice>
              <mc:Fallback>
                <p:oleObj name="Equation" r:id="rId7" imgW="5791200" imgH="17373600" progId="Equation.DSMT4">
                  <p:embed/>
                  <p:pic>
                    <p:nvPicPr>
                      <p:cNvPr id="0" name="图片 4813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24093" y="2405279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51722" y="3062504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9" imgW="5791200" imgH="17373600" progId="Equation.DSMT4">
                  <p:embed/>
                </p:oleObj>
              </mc:Choice>
              <mc:Fallback>
                <p:oleObj name="Equation" r:id="rId9" imgW="5791200" imgH="17373600" progId="Equation.DSMT4">
                  <p:embed/>
                  <p:pic>
                    <p:nvPicPr>
                      <p:cNvPr id="0" name="图片 4813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722" y="3062504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843593" y="310649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11" imgW="5791200" imgH="17373600" progId="Equation.DSMT4">
                  <p:embed/>
                </p:oleObj>
              </mc:Choice>
              <mc:Fallback>
                <p:oleObj name="Equation" r:id="rId11" imgW="5791200" imgH="17373600" progId="Equation.DSMT4">
                  <p:embed/>
                  <p:pic>
                    <p:nvPicPr>
                      <p:cNvPr id="0" name="图片 4813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43593" y="310649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235325" y="3249930"/>
          <a:ext cx="278765" cy="41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13" imgW="279400" imgH="419100" progId="Equation.DSMT4">
                  <p:embed/>
                </p:oleObj>
              </mc:Choice>
              <mc:Fallback>
                <p:oleObj name="Equation" r:id="rId13" imgW="279400" imgH="419100" progId="Equation.DSMT4">
                  <p:embed/>
                  <p:pic>
                    <p:nvPicPr>
                      <p:cNvPr id="0" name="图片 4813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5325" y="3249930"/>
                        <a:ext cx="278765" cy="4102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659987" y="3076012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Equation" r:id="rId15" imgW="5791200" imgH="17373600" progId="Equation.DSMT4">
                  <p:embed/>
                </p:oleObj>
              </mc:Choice>
              <mc:Fallback>
                <p:oleObj name="Equation" r:id="rId15" imgW="5791200" imgH="17373600" progId="Equation.DSMT4">
                  <p:embed/>
                  <p:pic>
                    <p:nvPicPr>
                      <p:cNvPr id="0" name="图片 4813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59987" y="3076012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235789" y="3076012"/>
          <a:ext cx="2095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17" imgW="5486400" imgH="17373600" progId="Equation.DSMT4">
                  <p:embed/>
                </p:oleObj>
              </mc:Choice>
              <mc:Fallback>
                <p:oleObj name="Equation" r:id="rId17" imgW="5486400" imgH="17373600" progId="Equation.DSMT4">
                  <p:embed/>
                  <p:pic>
                    <p:nvPicPr>
                      <p:cNvPr id="0" name="图片 4813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35789" y="3076012"/>
                        <a:ext cx="2095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7668128" y="3249627"/>
          <a:ext cx="257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19" imgW="6705600" imgH="10058400" progId="Equation.DSMT4">
                  <p:embed/>
                </p:oleObj>
              </mc:Choice>
              <mc:Fallback>
                <p:oleObj name="Equation" r:id="rId19" imgW="6705600" imgH="10058400" progId="Equation.DSMT4">
                  <p:embed/>
                  <p:pic>
                    <p:nvPicPr>
                      <p:cNvPr id="0" name="图片 4813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68128" y="3249627"/>
                        <a:ext cx="2571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181689" y="3931492"/>
          <a:ext cx="161925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21" imgW="4267200" imgH="8229600" progId="Equation.DSMT4">
                  <p:embed/>
                </p:oleObj>
              </mc:Choice>
              <mc:Fallback>
                <p:oleObj name="Equation" r:id="rId21" imgW="4267200" imgH="8229600" progId="Equation.DSMT4">
                  <p:embed/>
                  <p:pic>
                    <p:nvPicPr>
                      <p:cNvPr id="0" name="图片 48138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81689" y="3931492"/>
                        <a:ext cx="161925" cy="314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4004157" y="3807704"/>
          <a:ext cx="2952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quation" r:id="rId23" imgW="7924800" imgH="17373600" progId="Equation.DSMT4">
                  <p:embed/>
                </p:oleObj>
              </mc:Choice>
              <mc:Fallback>
                <p:oleObj name="Equation" r:id="rId23" imgW="7924800" imgH="17373600" progId="Equation.DSMT4">
                  <p:embed/>
                  <p:pic>
                    <p:nvPicPr>
                      <p:cNvPr id="0" name="图片 48139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04157" y="3807704"/>
                        <a:ext cx="2952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987932" y="3931492"/>
          <a:ext cx="161925" cy="314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25" imgW="4267200" imgH="8229600" progId="Equation.DSMT4">
                  <p:embed/>
                </p:oleObj>
              </mc:Choice>
              <mc:Fallback>
                <p:oleObj name="Equation" r:id="rId25" imgW="4267200" imgH="8229600" progId="Equation.DSMT4">
                  <p:embed/>
                  <p:pic>
                    <p:nvPicPr>
                      <p:cNvPr id="0" name="图片 48140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987932" y="3931492"/>
                        <a:ext cx="161925" cy="314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795660" y="3780399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Equation" r:id="rId27" imgW="12192000" imgH="17373600" progId="Equation.DSMT4">
                  <p:embed/>
                </p:oleObj>
              </mc:Choice>
              <mc:Fallback>
                <p:oleObj name="Equation" r:id="rId27" imgW="12192000" imgH="17373600" progId="Equation.DSMT4">
                  <p:embed/>
                  <p:pic>
                    <p:nvPicPr>
                      <p:cNvPr id="0" name="图片 48141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795660" y="3780399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442579" y="3787384"/>
          <a:ext cx="704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Equation" r:id="rId29" imgW="18592800" imgH="17373600" progId="Equation.DSMT4">
                  <p:embed/>
                </p:oleObj>
              </mc:Choice>
              <mc:Fallback>
                <p:oleObj name="Equation" r:id="rId29" imgW="18592800" imgH="17373600" progId="Equation.DSMT4">
                  <p:embed/>
                  <p:pic>
                    <p:nvPicPr>
                      <p:cNvPr id="0" name="图片 48142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442579" y="3787384"/>
                        <a:ext cx="7048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8315790" y="3807704"/>
          <a:ext cx="78104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name="Equation" r:id="rId31" imgW="20726400" imgH="17373600" progId="Equation.DSMT4">
                  <p:embed/>
                </p:oleObj>
              </mc:Choice>
              <mc:Fallback>
                <p:oleObj name="Equation" r:id="rId31" imgW="20726400" imgH="17373600" progId="Equation.DSMT4">
                  <p:embed/>
                  <p:pic>
                    <p:nvPicPr>
                      <p:cNvPr id="0" name="图片 48143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315790" y="3807704"/>
                        <a:ext cx="78104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867*418"/>
  <p:tag name="TABLE_ENDDRAG_RECT" val="36*79*867*418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返回目录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item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Props10.xml><?xml version="1.0" encoding="utf-8"?>
<ds:datastoreItem xmlns:ds="http://schemas.openxmlformats.org/officeDocument/2006/customXml" ds:itemID="{6498D19C-9747-47CC-B276-91F915EC9E58}">
  <ds:schemaRefs/>
</ds:datastoreItem>
</file>

<file path=customXml/itemProps100.xml><?xml version="1.0" encoding="utf-8"?>
<ds:datastoreItem xmlns:ds="http://schemas.openxmlformats.org/officeDocument/2006/customXml" ds:itemID="{34EEA592-BAE9-4D5C-861A-A99087C59C6E}">
  <ds:schemaRefs/>
</ds:datastoreItem>
</file>

<file path=customXml/itemProps101.xml><?xml version="1.0" encoding="utf-8"?>
<ds:datastoreItem xmlns:ds="http://schemas.openxmlformats.org/officeDocument/2006/customXml" ds:itemID="{26239DBD-ED4A-4648-A255-08D1F96F3182}">
  <ds:schemaRefs/>
</ds:datastoreItem>
</file>

<file path=customXml/itemProps102.xml><?xml version="1.0" encoding="utf-8"?>
<ds:datastoreItem xmlns:ds="http://schemas.openxmlformats.org/officeDocument/2006/customXml" ds:itemID="{C3C26EA4-CA73-4880-ADF8-7D4CC9B5D106}">
  <ds:schemaRefs/>
</ds:datastoreItem>
</file>

<file path=customXml/itemProps103.xml><?xml version="1.0" encoding="utf-8"?>
<ds:datastoreItem xmlns:ds="http://schemas.openxmlformats.org/officeDocument/2006/customXml" ds:itemID="{504E3E48-36D7-4DBA-915E-8BA4AA920CF7}">
  <ds:schemaRefs/>
</ds:datastoreItem>
</file>

<file path=customXml/itemProps104.xml><?xml version="1.0" encoding="utf-8"?>
<ds:datastoreItem xmlns:ds="http://schemas.openxmlformats.org/officeDocument/2006/customXml" ds:itemID="{F3F25FDC-C99F-4B92-B173-9B3A2D8DF16C}">
  <ds:schemaRefs/>
</ds:datastoreItem>
</file>

<file path=customXml/itemProps105.xml><?xml version="1.0" encoding="utf-8"?>
<ds:datastoreItem xmlns:ds="http://schemas.openxmlformats.org/officeDocument/2006/customXml" ds:itemID="{AA987489-AAB6-4085-A648-19663FBADC40}">
  <ds:schemaRefs/>
</ds:datastoreItem>
</file>

<file path=customXml/itemProps106.xml><?xml version="1.0" encoding="utf-8"?>
<ds:datastoreItem xmlns:ds="http://schemas.openxmlformats.org/officeDocument/2006/customXml" ds:itemID="{25A4D836-DA90-46E2-8E22-696CAEE71B9E}">
  <ds:schemaRefs/>
</ds:datastoreItem>
</file>

<file path=customXml/itemProps107.xml><?xml version="1.0" encoding="utf-8"?>
<ds:datastoreItem xmlns:ds="http://schemas.openxmlformats.org/officeDocument/2006/customXml" ds:itemID="{EF0286BD-09C3-42E9-83DA-29ECB1612A22}">
  <ds:schemaRefs/>
</ds:datastoreItem>
</file>

<file path=customXml/itemProps108.xml><?xml version="1.0" encoding="utf-8"?>
<ds:datastoreItem xmlns:ds="http://schemas.openxmlformats.org/officeDocument/2006/customXml" ds:itemID="{BD89462D-61D8-48D4-8AD2-E0399C603B67}">
  <ds:schemaRefs/>
</ds:datastoreItem>
</file>

<file path=customXml/itemProps109.xml><?xml version="1.0" encoding="utf-8"?>
<ds:datastoreItem xmlns:ds="http://schemas.openxmlformats.org/officeDocument/2006/customXml" ds:itemID="{1D69D78E-180F-4A92-9830-34668CC29E6F}">
  <ds:schemaRefs/>
</ds:datastoreItem>
</file>

<file path=customXml/itemProps11.xml><?xml version="1.0" encoding="utf-8"?>
<ds:datastoreItem xmlns:ds="http://schemas.openxmlformats.org/officeDocument/2006/customXml" ds:itemID="{9363A2B2-9D00-41B6-B6F2-4B34D727498A}">
  <ds:schemaRefs/>
</ds:datastoreItem>
</file>

<file path=customXml/itemProps110.xml><?xml version="1.0" encoding="utf-8"?>
<ds:datastoreItem xmlns:ds="http://schemas.openxmlformats.org/officeDocument/2006/customXml" ds:itemID="{6BC05267-A408-4B57-8B54-11189E1B23AF}">
  <ds:schemaRefs/>
</ds:datastoreItem>
</file>

<file path=customXml/itemProps111.xml><?xml version="1.0" encoding="utf-8"?>
<ds:datastoreItem xmlns:ds="http://schemas.openxmlformats.org/officeDocument/2006/customXml" ds:itemID="{87FA166B-756B-4F3C-91AC-16193BF98BA7}">
  <ds:schemaRefs/>
</ds:datastoreItem>
</file>

<file path=customXml/itemProps112.xml><?xml version="1.0" encoding="utf-8"?>
<ds:datastoreItem xmlns:ds="http://schemas.openxmlformats.org/officeDocument/2006/customXml" ds:itemID="{CFB28D19-30CC-47E6-82C3-D3BFC34581DD}">
  <ds:schemaRefs/>
</ds:datastoreItem>
</file>

<file path=customXml/itemProps113.xml><?xml version="1.0" encoding="utf-8"?>
<ds:datastoreItem xmlns:ds="http://schemas.openxmlformats.org/officeDocument/2006/customXml" ds:itemID="{E8A2C9F5-1EDC-41AD-9CC5-99FC601EECEF}">
  <ds:schemaRefs/>
</ds:datastoreItem>
</file>

<file path=customXml/itemProps114.xml><?xml version="1.0" encoding="utf-8"?>
<ds:datastoreItem xmlns:ds="http://schemas.openxmlformats.org/officeDocument/2006/customXml" ds:itemID="{2D300FA8-6B4B-4831-973A-2D9B6553C002}">
  <ds:schemaRefs/>
</ds:datastoreItem>
</file>

<file path=customXml/itemProps115.xml><?xml version="1.0" encoding="utf-8"?>
<ds:datastoreItem xmlns:ds="http://schemas.openxmlformats.org/officeDocument/2006/customXml" ds:itemID="{34C7EFBD-2940-483E-9F9A-6580F1399D5C}">
  <ds:schemaRefs/>
</ds:datastoreItem>
</file>

<file path=customXml/itemProps116.xml><?xml version="1.0" encoding="utf-8"?>
<ds:datastoreItem xmlns:ds="http://schemas.openxmlformats.org/officeDocument/2006/customXml" ds:itemID="{AB187331-E2EF-4942-AE6F-872B6E855A61}">
  <ds:schemaRefs/>
</ds:datastoreItem>
</file>

<file path=customXml/itemProps12.xml><?xml version="1.0" encoding="utf-8"?>
<ds:datastoreItem xmlns:ds="http://schemas.openxmlformats.org/officeDocument/2006/customXml" ds:itemID="{176E80F8-9155-4318-B6C4-5A2CC720F82F}">
  <ds:schemaRefs/>
</ds:datastoreItem>
</file>

<file path=customXml/itemProps13.xml><?xml version="1.0" encoding="utf-8"?>
<ds:datastoreItem xmlns:ds="http://schemas.openxmlformats.org/officeDocument/2006/customXml" ds:itemID="{D183B452-F9C6-4E0A-958F-3B49FE0A4ABC}">
  <ds:schemaRefs/>
</ds:datastoreItem>
</file>

<file path=customXml/itemProps14.xml><?xml version="1.0" encoding="utf-8"?>
<ds:datastoreItem xmlns:ds="http://schemas.openxmlformats.org/officeDocument/2006/customXml" ds:itemID="{985FB70A-3365-4CAD-B7F8-C50EE1D7BD09}">
  <ds:schemaRefs/>
</ds:datastoreItem>
</file>

<file path=customXml/itemProps15.xml><?xml version="1.0" encoding="utf-8"?>
<ds:datastoreItem xmlns:ds="http://schemas.openxmlformats.org/officeDocument/2006/customXml" ds:itemID="{A3E9733F-BA79-4F0E-B7F9-753300768E78}">
  <ds:schemaRefs/>
</ds:datastoreItem>
</file>

<file path=customXml/itemProps16.xml><?xml version="1.0" encoding="utf-8"?>
<ds:datastoreItem xmlns:ds="http://schemas.openxmlformats.org/officeDocument/2006/customXml" ds:itemID="{D2B5AED6-8D15-4F44-B5CA-DF7B4C97E056}">
  <ds:schemaRefs/>
</ds:datastoreItem>
</file>

<file path=customXml/itemProps17.xml><?xml version="1.0" encoding="utf-8"?>
<ds:datastoreItem xmlns:ds="http://schemas.openxmlformats.org/officeDocument/2006/customXml" ds:itemID="{7DD7C383-EE46-45C7-B95A-6EAA6A46A5F2}">
  <ds:schemaRefs/>
</ds:datastoreItem>
</file>

<file path=customXml/itemProps18.xml><?xml version="1.0" encoding="utf-8"?>
<ds:datastoreItem xmlns:ds="http://schemas.openxmlformats.org/officeDocument/2006/customXml" ds:itemID="{95248F8F-9859-4DE9-BAB6-933726F8687F}">
  <ds:schemaRefs/>
</ds:datastoreItem>
</file>

<file path=customXml/itemProps19.xml><?xml version="1.0" encoding="utf-8"?>
<ds:datastoreItem xmlns:ds="http://schemas.openxmlformats.org/officeDocument/2006/customXml" ds:itemID="{14F7BAA6-9600-4A2E-84BB-0BAFE4C88332}">
  <ds:schemaRefs/>
</ds:datastoreItem>
</file>

<file path=customXml/itemProps2.xml><?xml version="1.0" encoding="utf-8"?>
<ds:datastoreItem xmlns:ds="http://schemas.openxmlformats.org/officeDocument/2006/customXml" ds:itemID="{4B463536-91DF-44D3-AA49-066FF2BF2377}">
  <ds:schemaRefs/>
</ds:datastoreItem>
</file>

<file path=customXml/itemProps20.xml><?xml version="1.0" encoding="utf-8"?>
<ds:datastoreItem xmlns:ds="http://schemas.openxmlformats.org/officeDocument/2006/customXml" ds:itemID="{D885BD5B-192B-4BC6-9C2E-BAA9F8DD18A4}">
  <ds:schemaRefs/>
</ds:datastoreItem>
</file>

<file path=customXml/itemProps21.xml><?xml version="1.0" encoding="utf-8"?>
<ds:datastoreItem xmlns:ds="http://schemas.openxmlformats.org/officeDocument/2006/customXml" ds:itemID="{ED7E20C6-FFC9-418B-9DE4-91145DD16007}">
  <ds:schemaRefs/>
</ds:datastoreItem>
</file>

<file path=customXml/itemProps22.xml><?xml version="1.0" encoding="utf-8"?>
<ds:datastoreItem xmlns:ds="http://schemas.openxmlformats.org/officeDocument/2006/customXml" ds:itemID="{A4D14B53-47C2-49DA-9CE0-624A3E5E08FC}">
  <ds:schemaRefs/>
</ds:datastoreItem>
</file>

<file path=customXml/itemProps23.xml><?xml version="1.0" encoding="utf-8"?>
<ds:datastoreItem xmlns:ds="http://schemas.openxmlformats.org/officeDocument/2006/customXml" ds:itemID="{30DFA11A-5080-4298-907B-21C5902213A3}">
  <ds:schemaRefs/>
</ds:datastoreItem>
</file>

<file path=customXml/itemProps24.xml><?xml version="1.0" encoding="utf-8"?>
<ds:datastoreItem xmlns:ds="http://schemas.openxmlformats.org/officeDocument/2006/customXml" ds:itemID="{020B7F0D-C84A-46BD-A8C9-0B1E3D08293F}">
  <ds:schemaRefs/>
</ds:datastoreItem>
</file>

<file path=customXml/itemProps25.xml><?xml version="1.0" encoding="utf-8"?>
<ds:datastoreItem xmlns:ds="http://schemas.openxmlformats.org/officeDocument/2006/customXml" ds:itemID="{79E13525-FCC3-4A7F-AE56-3326FFE626E3}">
  <ds:schemaRefs/>
</ds:datastoreItem>
</file>

<file path=customXml/itemProps26.xml><?xml version="1.0" encoding="utf-8"?>
<ds:datastoreItem xmlns:ds="http://schemas.openxmlformats.org/officeDocument/2006/customXml" ds:itemID="{263AC461-C9F4-40F0-AA77-998F8E0B5C58}">
  <ds:schemaRefs/>
</ds:datastoreItem>
</file>

<file path=customXml/itemProps27.xml><?xml version="1.0" encoding="utf-8"?>
<ds:datastoreItem xmlns:ds="http://schemas.openxmlformats.org/officeDocument/2006/customXml" ds:itemID="{47B8E0F1-0731-465D-8359-9292E74B8CF2}">
  <ds:schemaRefs/>
</ds:datastoreItem>
</file>

<file path=customXml/itemProps28.xml><?xml version="1.0" encoding="utf-8"?>
<ds:datastoreItem xmlns:ds="http://schemas.openxmlformats.org/officeDocument/2006/customXml" ds:itemID="{E22A9048-094B-4D6B-B505-3540038EE5C8}">
  <ds:schemaRefs/>
</ds:datastoreItem>
</file>

<file path=customXml/itemProps29.xml><?xml version="1.0" encoding="utf-8"?>
<ds:datastoreItem xmlns:ds="http://schemas.openxmlformats.org/officeDocument/2006/customXml" ds:itemID="{4E6026A5-7726-481D-9FEF-4AAFA35C9EA8}">
  <ds:schemaRefs/>
</ds:datastoreItem>
</file>

<file path=customXml/itemProps3.xml><?xml version="1.0" encoding="utf-8"?>
<ds:datastoreItem xmlns:ds="http://schemas.openxmlformats.org/officeDocument/2006/customXml" ds:itemID="{300D3023-7ACF-4107-AABE-6424371E265F}">
  <ds:schemaRefs/>
</ds:datastoreItem>
</file>

<file path=customXml/itemProps30.xml><?xml version="1.0" encoding="utf-8"?>
<ds:datastoreItem xmlns:ds="http://schemas.openxmlformats.org/officeDocument/2006/customXml" ds:itemID="{A62A7851-7E42-4CD2-9A2F-8ABF3F76914E}">
  <ds:schemaRefs/>
</ds:datastoreItem>
</file>

<file path=customXml/itemProps31.xml><?xml version="1.0" encoding="utf-8"?>
<ds:datastoreItem xmlns:ds="http://schemas.openxmlformats.org/officeDocument/2006/customXml" ds:itemID="{92762A1F-8FB5-4487-9AC5-D756DBC47F2A}">
  <ds:schemaRefs/>
</ds:datastoreItem>
</file>

<file path=customXml/itemProps32.xml><?xml version="1.0" encoding="utf-8"?>
<ds:datastoreItem xmlns:ds="http://schemas.openxmlformats.org/officeDocument/2006/customXml" ds:itemID="{7689B071-96ED-4B14-BE07-FE3325C3B69B}">
  <ds:schemaRefs/>
</ds:datastoreItem>
</file>

<file path=customXml/itemProps33.xml><?xml version="1.0" encoding="utf-8"?>
<ds:datastoreItem xmlns:ds="http://schemas.openxmlformats.org/officeDocument/2006/customXml" ds:itemID="{7D1BDFAF-E86D-49F7-82EE-B144A1C55A24}">
  <ds:schemaRefs/>
</ds:datastoreItem>
</file>

<file path=customXml/itemProps34.xml><?xml version="1.0" encoding="utf-8"?>
<ds:datastoreItem xmlns:ds="http://schemas.openxmlformats.org/officeDocument/2006/customXml" ds:itemID="{8D4B652B-E145-462C-A899-4E22826D0AC5}">
  <ds:schemaRefs/>
</ds:datastoreItem>
</file>

<file path=customXml/itemProps35.xml><?xml version="1.0" encoding="utf-8"?>
<ds:datastoreItem xmlns:ds="http://schemas.openxmlformats.org/officeDocument/2006/customXml" ds:itemID="{B84CA2C5-9BD3-490F-A193-5DB22EAE13A2}">
  <ds:schemaRefs/>
</ds:datastoreItem>
</file>

<file path=customXml/itemProps36.xml><?xml version="1.0" encoding="utf-8"?>
<ds:datastoreItem xmlns:ds="http://schemas.openxmlformats.org/officeDocument/2006/customXml" ds:itemID="{1BBAC1BA-913B-4734-9444-340AC0B2854F}">
  <ds:schemaRefs/>
</ds:datastoreItem>
</file>

<file path=customXml/itemProps37.xml><?xml version="1.0" encoding="utf-8"?>
<ds:datastoreItem xmlns:ds="http://schemas.openxmlformats.org/officeDocument/2006/customXml" ds:itemID="{EB4376FB-EFE2-43E8-A319-EE716C41967B}">
  <ds:schemaRefs/>
</ds:datastoreItem>
</file>

<file path=customXml/itemProps38.xml><?xml version="1.0" encoding="utf-8"?>
<ds:datastoreItem xmlns:ds="http://schemas.openxmlformats.org/officeDocument/2006/customXml" ds:itemID="{2D01E063-D853-4A0C-BB41-D5A4A73591D6}">
  <ds:schemaRefs/>
</ds:datastoreItem>
</file>

<file path=customXml/itemProps39.xml><?xml version="1.0" encoding="utf-8"?>
<ds:datastoreItem xmlns:ds="http://schemas.openxmlformats.org/officeDocument/2006/customXml" ds:itemID="{152C89CD-C4AE-47A0-9AA1-B16B7D4B3EC1}">
  <ds:schemaRefs/>
</ds:datastoreItem>
</file>

<file path=customXml/itemProps4.xml><?xml version="1.0" encoding="utf-8"?>
<ds:datastoreItem xmlns:ds="http://schemas.openxmlformats.org/officeDocument/2006/customXml" ds:itemID="{65F9D815-8EB9-4FA6-A40F-2B608591F7ED}">
  <ds:schemaRefs/>
</ds:datastoreItem>
</file>

<file path=customXml/itemProps40.xml><?xml version="1.0" encoding="utf-8"?>
<ds:datastoreItem xmlns:ds="http://schemas.openxmlformats.org/officeDocument/2006/customXml" ds:itemID="{55E42073-97E5-43A3-894A-DC2B4EBEC659}">
  <ds:schemaRefs/>
</ds:datastoreItem>
</file>

<file path=customXml/itemProps41.xml><?xml version="1.0" encoding="utf-8"?>
<ds:datastoreItem xmlns:ds="http://schemas.openxmlformats.org/officeDocument/2006/customXml" ds:itemID="{DE1E1ACC-9CB9-41E8-8251-2100C3AAD1FD}">
  <ds:schemaRefs/>
</ds:datastoreItem>
</file>

<file path=customXml/itemProps42.xml><?xml version="1.0" encoding="utf-8"?>
<ds:datastoreItem xmlns:ds="http://schemas.openxmlformats.org/officeDocument/2006/customXml" ds:itemID="{9948630C-08E9-4303-8365-112A156482B6}">
  <ds:schemaRefs/>
</ds:datastoreItem>
</file>

<file path=customXml/itemProps43.xml><?xml version="1.0" encoding="utf-8"?>
<ds:datastoreItem xmlns:ds="http://schemas.openxmlformats.org/officeDocument/2006/customXml" ds:itemID="{42DAEB50-1B50-4078-A779-EC6AB8842F28}">
  <ds:schemaRefs/>
</ds:datastoreItem>
</file>

<file path=customXml/itemProps44.xml><?xml version="1.0" encoding="utf-8"?>
<ds:datastoreItem xmlns:ds="http://schemas.openxmlformats.org/officeDocument/2006/customXml" ds:itemID="{44866DE5-80A6-4B4C-A2D9-755A86B3496E}">
  <ds:schemaRefs/>
</ds:datastoreItem>
</file>

<file path=customXml/itemProps45.xml><?xml version="1.0" encoding="utf-8"?>
<ds:datastoreItem xmlns:ds="http://schemas.openxmlformats.org/officeDocument/2006/customXml" ds:itemID="{CCFE1839-A309-4134-A5A1-5231461C937E}">
  <ds:schemaRefs/>
</ds:datastoreItem>
</file>

<file path=customXml/itemProps46.xml><?xml version="1.0" encoding="utf-8"?>
<ds:datastoreItem xmlns:ds="http://schemas.openxmlformats.org/officeDocument/2006/customXml" ds:itemID="{B7920B69-C51C-4EA7-8494-002761476321}">
  <ds:schemaRefs/>
</ds:datastoreItem>
</file>

<file path=customXml/itemProps47.xml><?xml version="1.0" encoding="utf-8"?>
<ds:datastoreItem xmlns:ds="http://schemas.openxmlformats.org/officeDocument/2006/customXml" ds:itemID="{75F38E19-6B52-4617-ACF4-29596B02E6A7}">
  <ds:schemaRefs/>
</ds:datastoreItem>
</file>

<file path=customXml/itemProps48.xml><?xml version="1.0" encoding="utf-8"?>
<ds:datastoreItem xmlns:ds="http://schemas.openxmlformats.org/officeDocument/2006/customXml" ds:itemID="{0813FBA5-D59B-42AC-9FC9-3D855DF02201}">
  <ds:schemaRefs/>
</ds:datastoreItem>
</file>

<file path=customXml/itemProps49.xml><?xml version="1.0" encoding="utf-8"?>
<ds:datastoreItem xmlns:ds="http://schemas.openxmlformats.org/officeDocument/2006/customXml" ds:itemID="{94243266-918D-46EE-AA45-87D3347D202B}">
  <ds:schemaRefs/>
</ds:datastoreItem>
</file>

<file path=customXml/itemProps5.xml><?xml version="1.0" encoding="utf-8"?>
<ds:datastoreItem xmlns:ds="http://schemas.openxmlformats.org/officeDocument/2006/customXml" ds:itemID="{C4C2EC53-C4E3-40E2-92A0-FE06719B4FEE}">
  <ds:schemaRefs/>
</ds:datastoreItem>
</file>

<file path=customXml/itemProps50.xml><?xml version="1.0" encoding="utf-8"?>
<ds:datastoreItem xmlns:ds="http://schemas.openxmlformats.org/officeDocument/2006/customXml" ds:itemID="{B20215F5-4147-44DF-A39D-3AA3D559192A}">
  <ds:schemaRefs/>
</ds:datastoreItem>
</file>

<file path=customXml/itemProps51.xml><?xml version="1.0" encoding="utf-8"?>
<ds:datastoreItem xmlns:ds="http://schemas.openxmlformats.org/officeDocument/2006/customXml" ds:itemID="{95C333BF-3AD6-414B-B195-5D6AD9A57097}">
  <ds:schemaRefs/>
</ds:datastoreItem>
</file>

<file path=customXml/itemProps52.xml><?xml version="1.0" encoding="utf-8"?>
<ds:datastoreItem xmlns:ds="http://schemas.openxmlformats.org/officeDocument/2006/customXml" ds:itemID="{A3ED38CC-9366-4C5D-8B67-E172EAEE8986}">
  <ds:schemaRefs/>
</ds:datastoreItem>
</file>

<file path=customXml/itemProps53.xml><?xml version="1.0" encoding="utf-8"?>
<ds:datastoreItem xmlns:ds="http://schemas.openxmlformats.org/officeDocument/2006/customXml" ds:itemID="{5C83BD79-D2FD-4604-83EE-F26FC15012DF}">
  <ds:schemaRefs/>
</ds:datastoreItem>
</file>

<file path=customXml/itemProps54.xml><?xml version="1.0" encoding="utf-8"?>
<ds:datastoreItem xmlns:ds="http://schemas.openxmlformats.org/officeDocument/2006/customXml" ds:itemID="{1A2AFBA3-754A-4A01-853C-5AC8E8220CCD}">
  <ds:schemaRefs/>
</ds:datastoreItem>
</file>

<file path=customXml/itemProps55.xml><?xml version="1.0" encoding="utf-8"?>
<ds:datastoreItem xmlns:ds="http://schemas.openxmlformats.org/officeDocument/2006/customXml" ds:itemID="{DF42F3C6-9997-4895-9069-CE12D63FC611}">
  <ds:schemaRefs/>
</ds:datastoreItem>
</file>

<file path=customXml/itemProps56.xml><?xml version="1.0" encoding="utf-8"?>
<ds:datastoreItem xmlns:ds="http://schemas.openxmlformats.org/officeDocument/2006/customXml" ds:itemID="{DEB0785F-BE4A-4B5B-8F7C-6222A8D004A8}">
  <ds:schemaRefs/>
</ds:datastoreItem>
</file>

<file path=customXml/itemProps57.xml><?xml version="1.0" encoding="utf-8"?>
<ds:datastoreItem xmlns:ds="http://schemas.openxmlformats.org/officeDocument/2006/customXml" ds:itemID="{21AC8807-CB06-4492-A7A3-FA007F8E29F1}">
  <ds:schemaRefs/>
</ds:datastoreItem>
</file>

<file path=customXml/itemProps58.xml><?xml version="1.0" encoding="utf-8"?>
<ds:datastoreItem xmlns:ds="http://schemas.openxmlformats.org/officeDocument/2006/customXml" ds:itemID="{A6EF4C68-B50C-49E0-88BA-88DECF2A48AD}">
  <ds:schemaRefs/>
</ds:datastoreItem>
</file>

<file path=customXml/itemProps59.xml><?xml version="1.0" encoding="utf-8"?>
<ds:datastoreItem xmlns:ds="http://schemas.openxmlformats.org/officeDocument/2006/customXml" ds:itemID="{C6E06912-EF36-4A93-A352-3BB2C3A31390}">
  <ds:schemaRefs/>
</ds:datastoreItem>
</file>

<file path=customXml/itemProps6.xml><?xml version="1.0" encoding="utf-8"?>
<ds:datastoreItem xmlns:ds="http://schemas.openxmlformats.org/officeDocument/2006/customXml" ds:itemID="{CD2D0CDD-FBE8-4750-A77D-39921265A29C}">
  <ds:schemaRefs/>
</ds:datastoreItem>
</file>

<file path=customXml/itemProps60.xml><?xml version="1.0" encoding="utf-8"?>
<ds:datastoreItem xmlns:ds="http://schemas.openxmlformats.org/officeDocument/2006/customXml" ds:itemID="{3837A715-2DB0-4D3D-BEDE-B1300179C3DE}">
  <ds:schemaRefs/>
</ds:datastoreItem>
</file>

<file path=customXml/itemProps61.xml><?xml version="1.0" encoding="utf-8"?>
<ds:datastoreItem xmlns:ds="http://schemas.openxmlformats.org/officeDocument/2006/customXml" ds:itemID="{5F3CE931-134C-4031-8484-A928BADE0932}">
  <ds:schemaRefs/>
</ds:datastoreItem>
</file>

<file path=customXml/itemProps62.xml><?xml version="1.0" encoding="utf-8"?>
<ds:datastoreItem xmlns:ds="http://schemas.openxmlformats.org/officeDocument/2006/customXml" ds:itemID="{7013969E-1334-4972-8F4D-6A487A971961}">
  <ds:schemaRefs/>
</ds:datastoreItem>
</file>

<file path=customXml/itemProps63.xml><?xml version="1.0" encoding="utf-8"?>
<ds:datastoreItem xmlns:ds="http://schemas.openxmlformats.org/officeDocument/2006/customXml" ds:itemID="{6814A589-FC94-4BCB-B510-649F559BD65F}">
  <ds:schemaRefs/>
</ds:datastoreItem>
</file>

<file path=customXml/itemProps64.xml><?xml version="1.0" encoding="utf-8"?>
<ds:datastoreItem xmlns:ds="http://schemas.openxmlformats.org/officeDocument/2006/customXml" ds:itemID="{6D0A0EED-73F3-4977-B0FC-FA2A7C3C7640}">
  <ds:schemaRefs/>
</ds:datastoreItem>
</file>

<file path=customXml/itemProps65.xml><?xml version="1.0" encoding="utf-8"?>
<ds:datastoreItem xmlns:ds="http://schemas.openxmlformats.org/officeDocument/2006/customXml" ds:itemID="{2E4A03B4-56E2-4499-9AD9-08514ADAA367}">
  <ds:schemaRefs/>
</ds:datastoreItem>
</file>

<file path=customXml/itemProps66.xml><?xml version="1.0" encoding="utf-8"?>
<ds:datastoreItem xmlns:ds="http://schemas.openxmlformats.org/officeDocument/2006/customXml" ds:itemID="{404D120B-6531-4012-B5E4-490298516229}">
  <ds:schemaRefs/>
</ds:datastoreItem>
</file>

<file path=customXml/itemProps67.xml><?xml version="1.0" encoding="utf-8"?>
<ds:datastoreItem xmlns:ds="http://schemas.openxmlformats.org/officeDocument/2006/customXml" ds:itemID="{23AA0EEB-D496-40A8-8BBD-227BB7952EC9}">
  <ds:schemaRefs/>
</ds:datastoreItem>
</file>

<file path=customXml/itemProps68.xml><?xml version="1.0" encoding="utf-8"?>
<ds:datastoreItem xmlns:ds="http://schemas.openxmlformats.org/officeDocument/2006/customXml" ds:itemID="{A85D4760-F424-4A96-A085-EEC2D7091605}">
  <ds:schemaRefs/>
</ds:datastoreItem>
</file>

<file path=customXml/itemProps69.xml><?xml version="1.0" encoding="utf-8"?>
<ds:datastoreItem xmlns:ds="http://schemas.openxmlformats.org/officeDocument/2006/customXml" ds:itemID="{411B5CEF-206C-4711-A137-32B235CAA3B3}">
  <ds:schemaRefs/>
</ds:datastoreItem>
</file>

<file path=customXml/itemProps7.xml><?xml version="1.0" encoding="utf-8"?>
<ds:datastoreItem xmlns:ds="http://schemas.openxmlformats.org/officeDocument/2006/customXml" ds:itemID="{3DEEAFDB-94D0-4248-B754-D71061516A51}">
  <ds:schemaRefs/>
</ds:datastoreItem>
</file>

<file path=customXml/itemProps70.xml><?xml version="1.0" encoding="utf-8"?>
<ds:datastoreItem xmlns:ds="http://schemas.openxmlformats.org/officeDocument/2006/customXml" ds:itemID="{6C64EF95-6DB4-4E7E-B91F-DC19D39F46D4}">
  <ds:schemaRefs/>
</ds:datastoreItem>
</file>

<file path=customXml/itemProps71.xml><?xml version="1.0" encoding="utf-8"?>
<ds:datastoreItem xmlns:ds="http://schemas.openxmlformats.org/officeDocument/2006/customXml" ds:itemID="{5C1B95EF-3FC7-4C13-A2DD-11F2F95C01C5}">
  <ds:schemaRefs/>
</ds:datastoreItem>
</file>

<file path=customXml/itemProps72.xml><?xml version="1.0" encoding="utf-8"?>
<ds:datastoreItem xmlns:ds="http://schemas.openxmlformats.org/officeDocument/2006/customXml" ds:itemID="{BF5CB37F-07ED-42B0-B501-B69D20C1380A}">
  <ds:schemaRefs/>
</ds:datastoreItem>
</file>

<file path=customXml/itemProps73.xml><?xml version="1.0" encoding="utf-8"?>
<ds:datastoreItem xmlns:ds="http://schemas.openxmlformats.org/officeDocument/2006/customXml" ds:itemID="{E2477CB1-F564-4765-8500-A21FB159C17E}">
  <ds:schemaRefs/>
</ds:datastoreItem>
</file>

<file path=customXml/itemProps74.xml><?xml version="1.0" encoding="utf-8"?>
<ds:datastoreItem xmlns:ds="http://schemas.openxmlformats.org/officeDocument/2006/customXml" ds:itemID="{F434852C-E5DB-410B-949D-02766777755B}">
  <ds:schemaRefs/>
</ds:datastoreItem>
</file>

<file path=customXml/itemProps75.xml><?xml version="1.0" encoding="utf-8"?>
<ds:datastoreItem xmlns:ds="http://schemas.openxmlformats.org/officeDocument/2006/customXml" ds:itemID="{4C56BD65-2D8E-46D3-A09C-9BC275CB85E2}">
  <ds:schemaRefs/>
</ds:datastoreItem>
</file>

<file path=customXml/itemProps76.xml><?xml version="1.0" encoding="utf-8"?>
<ds:datastoreItem xmlns:ds="http://schemas.openxmlformats.org/officeDocument/2006/customXml" ds:itemID="{35528EA4-6B1B-468A-B461-A15D9E224085}">
  <ds:schemaRefs/>
</ds:datastoreItem>
</file>

<file path=customXml/itemProps77.xml><?xml version="1.0" encoding="utf-8"?>
<ds:datastoreItem xmlns:ds="http://schemas.openxmlformats.org/officeDocument/2006/customXml" ds:itemID="{29A59F6D-1FCF-4291-B2EA-04135A9F747D}">
  <ds:schemaRefs/>
</ds:datastoreItem>
</file>

<file path=customXml/itemProps78.xml><?xml version="1.0" encoding="utf-8"?>
<ds:datastoreItem xmlns:ds="http://schemas.openxmlformats.org/officeDocument/2006/customXml" ds:itemID="{5B467769-881E-4389-99D2-06F1E6396C0C}">
  <ds:schemaRefs/>
</ds:datastoreItem>
</file>

<file path=customXml/itemProps79.xml><?xml version="1.0" encoding="utf-8"?>
<ds:datastoreItem xmlns:ds="http://schemas.openxmlformats.org/officeDocument/2006/customXml" ds:itemID="{6E5862AC-A92B-4FE8-AA37-655B33036C3D}">
  <ds:schemaRefs/>
</ds:datastoreItem>
</file>

<file path=customXml/itemProps8.xml><?xml version="1.0" encoding="utf-8"?>
<ds:datastoreItem xmlns:ds="http://schemas.openxmlformats.org/officeDocument/2006/customXml" ds:itemID="{D0D589AD-9F29-46DE-8F5B-A95FCFA03698}">
  <ds:schemaRefs/>
</ds:datastoreItem>
</file>

<file path=customXml/itemProps80.xml><?xml version="1.0" encoding="utf-8"?>
<ds:datastoreItem xmlns:ds="http://schemas.openxmlformats.org/officeDocument/2006/customXml" ds:itemID="{772CAF50-2720-4DB1-8454-3CA3D745CF6A}">
  <ds:schemaRefs/>
</ds:datastoreItem>
</file>

<file path=customXml/itemProps81.xml><?xml version="1.0" encoding="utf-8"?>
<ds:datastoreItem xmlns:ds="http://schemas.openxmlformats.org/officeDocument/2006/customXml" ds:itemID="{45FFA26A-476D-4829-BA92-842B78966794}">
  <ds:schemaRefs/>
</ds:datastoreItem>
</file>

<file path=customXml/itemProps82.xml><?xml version="1.0" encoding="utf-8"?>
<ds:datastoreItem xmlns:ds="http://schemas.openxmlformats.org/officeDocument/2006/customXml" ds:itemID="{5482955C-56F5-4F59-883F-504A0E0D1E31}">
  <ds:schemaRefs/>
</ds:datastoreItem>
</file>

<file path=customXml/itemProps83.xml><?xml version="1.0" encoding="utf-8"?>
<ds:datastoreItem xmlns:ds="http://schemas.openxmlformats.org/officeDocument/2006/customXml" ds:itemID="{B441A9B5-EFFA-4F89-8FBC-AEF6F570D32F}">
  <ds:schemaRefs/>
</ds:datastoreItem>
</file>

<file path=customXml/itemProps84.xml><?xml version="1.0" encoding="utf-8"?>
<ds:datastoreItem xmlns:ds="http://schemas.openxmlformats.org/officeDocument/2006/customXml" ds:itemID="{E2399161-E6AB-4F13-A139-C4F640520CBD}">
  <ds:schemaRefs/>
</ds:datastoreItem>
</file>

<file path=customXml/itemProps85.xml><?xml version="1.0" encoding="utf-8"?>
<ds:datastoreItem xmlns:ds="http://schemas.openxmlformats.org/officeDocument/2006/customXml" ds:itemID="{19F30F15-8ED8-4D18-BB61-CF42E399A0D9}">
  <ds:schemaRefs/>
</ds:datastoreItem>
</file>

<file path=customXml/itemProps86.xml><?xml version="1.0" encoding="utf-8"?>
<ds:datastoreItem xmlns:ds="http://schemas.openxmlformats.org/officeDocument/2006/customXml" ds:itemID="{6DE6EEB0-89DB-4282-B24D-E9329C4B6736}">
  <ds:schemaRefs/>
</ds:datastoreItem>
</file>

<file path=customXml/itemProps87.xml><?xml version="1.0" encoding="utf-8"?>
<ds:datastoreItem xmlns:ds="http://schemas.openxmlformats.org/officeDocument/2006/customXml" ds:itemID="{5714A545-2066-40A7-A1B6-AD097F02851A}">
  <ds:schemaRefs/>
</ds:datastoreItem>
</file>

<file path=customXml/itemProps88.xml><?xml version="1.0" encoding="utf-8"?>
<ds:datastoreItem xmlns:ds="http://schemas.openxmlformats.org/officeDocument/2006/customXml" ds:itemID="{E8CD7213-62F1-4B17-BCB6-188D133D648E}">
  <ds:schemaRefs/>
</ds:datastoreItem>
</file>

<file path=customXml/itemProps89.xml><?xml version="1.0" encoding="utf-8"?>
<ds:datastoreItem xmlns:ds="http://schemas.openxmlformats.org/officeDocument/2006/customXml" ds:itemID="{2B2F2038-4E83-429D-A753-F1E9E5B0C1F1}">
  <ds:schemaRefs/>
</ds:datastoreItem>
</file>

<file path=customXml/itemProps9.xml><?xml version="1.0" encoding="utf-8"?>
<ds:datastoreItem xmlns:ds="http://schemas.openxmlformats.org/officeDocument/2006/customXml" ds:itemID="{84387304-7C6D-4703-8D70-53B9247668C9}">
  <ds:schemaRefs/>
</ds:datastoreItem>
</file>

<file path=customXml/itemProps90.xml><?xml version="1.0" encoding="utf-8"?>
<ds:datastoreItem xmlns:ds="http://schemas.openxmlformats.org/officeDocument/2006/customXml" ds:itemID="{4EE0313B-5570-488C-BA79-1A7FA264D44C}">
  <ds:schemaRefs/>
</ds:datastoreItem>
</file>

<file path=customXml/itemProps91.xml><?xml version="1.0" encoding="utf-8"?>
<ds:datastoreItem xmlns:ds="http://schemas.openxmlformats.org/officeDocument/2006/customXml" ds:itemID="{F0CB9DBA-CDAD-4CFB-8BC8-8DF9E04AF05C}">
  <ds:schemaRefs/>
</ds:datastoreItem>
</file>

<file path=customXml/itemProps92.xml><?xml version="1.0" encoding="utf-8"?>
<ds:datastoreItem xmlns:ds="http://schemas.openxmlformats.org/officeDocument/2006/customXml" ds:itemID="{72200AB4-1992-4F55-A0D0-45E6BBE9848A}">
  <ds:schemaRefs/>
</ds:datastoreItem>
</file>

<file path=customXml/itemProps93.xml><?xml version="1.0" encoding="utf-8"?>
<ds:datastoreItem xmlns:ds="http://schemas.openxmlformats.org/officeDocument/2006/customXml" ds:itemID="{955B2F42-22A4-41E5-8336-FF9E96E3CFD1}">
  <ds:schemaRefs/>
</ds:datastoreItem>
</file>

<file path=customXml/itemProps94.xml><?xml version="1.0" encoding="utf-8"?>
<ds:datastoreItem xmlns:ds="http://schemas.openxmlformats.org/officeDocument/2006/customXml" ds:itemID="{198F6857-2C55-42F2-8EE2-E140117B4D18}">
  <ds:schemaRefs/>
</ds:datastoreItem>
</file>

<file path=customXml/itemProps95.xml><?xml version="1.0" encoding="utf-8"?>
<ds:datastoreItem xmlns:ds="http://schemas.openxmlformats.org/officeDocument/2006/customXml" ds:itemID="{5F0F5622-CDA9-479F-A974-BA671F152B2F}">
  <ds:schemaRefs/>
</ds:datastoreItem>
</file>

<file path=customXml/itemProps96.xml><?xml version="1.0" encoding="utf-8"?>
<ds:datastoreItem xmlns:ds="http://schemas.openxmlformats.org/officeDocument/2006/customXml" ds:itemID="{6015604D-06EE-4D0D-9C7E-DCCA4539F6C4}">
  <ds:schemaRefs/>
</ds:datastoreItem>
</file>

<file path=customXml/itemProps97.xml><?xml version="1.0" encoding="utf-8"?>
<ds:datastoreItem xmlns:ds="http://schemas.openxmlformats.org/officeDocument/2006/customXml" ds:itemID="{8BE04583-CFB0-41E4-81DF-0A55712FFD59}">
  <ds:schemaRefs/>
</ds:datastoreItem>
</file>

<file path=customXml/itemProps98.xml><?xml version="1.0" encoding="utf-8"?>
<ds:datastoreItem xmlns:ds="http://schemas.openxmlformats.org/officeDocument/2006/customXml" ds:itemID="{5F2C7001-0050-40CB-B436-61E968E4D9FE}">
  <ds:schemaRefs/>
</ds:datastoreItem>
</file>

<file path=customXml/itemProps99.xml><?xml version="1.0" encoding="utf-8"?>
<ds:datastoreItem xmlns:ds="http://schemas.openxmlformats.org/officeDocument/2006/customXml" ds:itemID="{64E1474F-B418-4007-8E22-40836169536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53A物理讲、练模版</Template>
  <TotalTime>0</TotalTime>
  <Words>20700</Words>
  <Application>WPS 演示</Application>
  <PresentationFormat>自定义</PresentationFormat>
  <Paragraphs>1215</Paragraphs>
  <Slides>119</Slides>
  <Notes>112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397</vt:i4>
      </vt:variant>
      <vt:variant>
        <vt:lpstr>幻灯片标题</vt:lpstr>
      </vt:variant>
      <vt:variant>
        <vt:i4>119</vt:i4>
      </vt:variant>
    </vt:vector>
  </HeadingPairs>
  <TitlesOfParts>
    <vt:vector size="538" baseType="lpstr">
      <vt:lpstr>Arial</vt:lpstr>
      <vt:lpstr>宋体</vt:lpstr>
      <vt:lpstr>Wingdings</vt:lpstr>
      <vt:lpstr>微软雅黑</vt:lpstr>
      <vt:lpstr>楷体</vt:lpstr>
      <vt:lpstr>Times New Roman</vt:lpstr>
      <vt:lpstr>华文细黑</vt:lpstr>
      <vt:lpstr>Cambria</vt:lpstr>
      <vt:lpstr>Times New Roman</vt:lpstr>
      <vt:lpstr>NEU-BZ</vt:lpstr>
      <vt:lpstr>楷体_GB2312</vt:lpstr>
      <vt:lpstr>新宋体</vt:lpstr>
      <vt:lpstr>等线</vt:lpstr>
      <vt:lpstr>Arial Unicode MS</vt:lpstr>
      <vt:lpstr>Calibri</vt:lpstr>
      <vt:lpstr>黑体</vt:lpstr>
      <vt:lpstr>Arial Narrow</vt:lpstr>
      <vt:lpstr>Arial Unicode MS</vt:lpstr>
      <vt:lpstr>Times New Roman</vt:lpstr>
      <vt:lpstr>自定义设计方案</vt:lpstr>
      <vt:lpstr>返回目录</vt:lpstr>
      <vt:lpstr>2_Office 主题​​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/>
  <cp:lastModifiedBy>唯一的尘埃 十三</cp:lastModifiedBy>
  <cp:revision>186</cp:revision>
  <dcterms:created xsi:type="dcterms:W3CDTF">2025-01-16T06:30:00Z</dcterms:created>
  <dcterms:modified xsi:type="dcterms:W3CDTF">2025-08-20T14:33:57Z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7C519EA839364DDA866EE10001E69FCC_13</vt:lpwstr>
  </property>
  <property fmtid="{D5CDD505-2E9C-101B-9397-08002B2CF9AE}" pid="3" name="KSOProductBuildVer">
    <vt:lpwstr>2052-12.1.0.22529</vt:lpwstr>
  </property>
</Properties>
</file>